
<file path=[Content_Types].xml><?xml version="1.0" encoding="utf-8"?>
<Types xmlns="http://schemas.openxmlformats.org/package/2006/content-types">
  <Default Extension="bin" ContentType="audio/unknown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av" ContentType="audio/wa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  <p:sldMasterId id="2147483727" r:id="rId2"/>
  </p:sldMasterIdLst>
  <p:notesMasterIdLst>
    <p:notesMasterId r:id="rId47"/>
  </p:notesMasterIdLst>
  <p:sldIdLst>
    <p:sldId id="606" r:id="rId3"/>
    <p:sldId id="535" r:id="rId4"/>
    <p:sldId id="605" r:id="rId5"/>
    <p:sldId id="258" r:id="rId6"/>
    <p:sldId id="537" r:id="rId7"/>
    <p:sldId id="538" r:id="rId8"/>
    <p:sldId id="539" r:id="rId9"/>
    <p:sldId id="540" r:id="rId10"/>
    <p:sldId id="541" r:id="rId11"/>
    <p:sldId id="607" r:id="rId12"/>
    <p:sldId id="542" r:id="rId13"/>
    <p:sldId id="543" r:id="rId14"/>
    <p:sldId id="545" r:id="rId15"/>
    <p:sldId id="547" r:id="rId16"/>
    <p:sldId id="549" r:id="rId17"/>
    <p:sldId id="551" r:id="rId18"/>
    <p:sldId id="553" r:id="rId19"/>
    <p:sldId id="555" r:id="rId20"/>
    <p:sldId id="557" r:id="rId21"/>
    <p:sldId id="559" r:id="rId22"/>
    <p:sldId id="561" r:id="rId23"/>
    <p:sldId id="563" r:id="rId24"/>
    <p:sldId id="565" r:id="rId25"/>
    <p:sldId id="567" r:id="rId26"/>
    <p:sldId id="569" r:id="rId27"/>
    <p:sldId id="571" r:id="rId28"/>
    <p:sldId id="573" r:id="rId29"/>
    <p:sldId id="575" r:id="rId30"/>
    <p:sldId id="577" r:id="rId31"/>
    <p:sldId id="579" r:id="rId32"/>
    <p:sldId id="581" r:id="rId33"/>
    <p:sldId id="583" r:id="rId34"/>
    <p:sldId id="585" r:id="rId35"/>
    <p:sldId id="587" r:id="rId36"/>
    <p:sldId id="589" r:id="rId37"/>
    <p:sldId id="591" r:id="rId38"/>
    <p:sldId id="593" r:id="rId39"/>
    <p:sldId id="595" r:id="rId40"/>
    <p:sldId id="597" r:id="rId41"/>
    <p:sldId id="599" r:id="rId42"/>
    <p:sldId id="602" r:id="rId43"/>
    <p:sldId id="603" r:id="rId44"/>
    <p:sldId id="329" r:id="rId45"/>
    <p:sldId id="330" r:id="rId46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FFF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2392" autoAdjust="0"/>
    <p:restoredTop sz="88026"/>
  </p:normalViewPr>
  <p:slideViewPr>
    <p:cSldViewPr>
      <p:cViewPr varScale="1">
        <p:scale>
          <a:sx n="81" d="100"/>
          <a:sy n="81" d="100"/>
        </p:scale>
        <p:origin x="1632" y="1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notesMaster" Target="notesMasters/notesMaster1.xml"/><Relationship Id="rId50" Type="http://schemas.openxmlformats.org/officeDocument/2006/relationships/theme" Target="theme/theme1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presProps" Target="presProps.xml"/><Relationship Id="rId8" Type="http://schemas.openxmlformats.org/officeDocument/2006/relationships/slide" Target="slides/slide6.xml"/><Relationship Id="rId51" Type="http://schemas.openxmlformats.org/officeDocument/2006/relationships/tableStyles" Target="tableStyles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08D1CF4D-D3EF-4E4E-AEAD-D9BE1CB10126}" type="datetimeFigureOut">
              <a:rPr lang="en-US"/>
              <a:pPr>
                <a:defRPr/>
              </a:pPr>
              <a:t>6/8/20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7B3AC4CD-655A-46FF-8CF1-638AA8C1B2A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383983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422915" name="Rectangle 3"/>
          <p:cNvSpPr>
            <a:spLocks noGrp="1" noChangeArrowheads="1"/>
          </p:cNvSpPr>
          <p:nvPr>
            <p:ph type="body" idx="1"/>
          </p:nvPr>
        </p:nvSpPr>
        <p:spPr bwMode="auto">
          <a:ln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228600" indent="-2286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CA" altLang="en-US" sz="1600" b="1" dirty="0" err="1"/>
              <a:t>Jeoparody</a:t>
            </a:r>
            <a:r>
              <a:rPr lang="en-CA" altLang="en-US" sz="1600" b="1" dirty="0"/>
              <a:t> Template</a:t>
            </a: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13386028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422915" name="Rectangle 3"/>
          <p:cNvSpPr>
            <a:spLocks noGrp="1" noChangeArrowheads="1"/>
          </p:cNvSpPr>
          <p:nvPr>
            <p:ph type="body" idx="1"/>
          </p:nvPr>
        </p:nvSpPr>
        <p:spPr bwMode="auto">
          <a:ln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228600" indent="-2286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altLang="en-US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422915" name="Rectangle 3"/>
          <p:cNvSpPr>
            <a:spLocks noGrp="1" noChangeArrowheads="1"/>
          </p:cNvSpPr>
          <p:nvPr>
            <p:ph type="body" idx="1"/>
          </p:nvPr>
        </p:nvSpPr>
        <p:spPr bwMode="auto">
          <a:ln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228600" indent="-2286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altLang="en-US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B3AC4CD-655A-46FF-8CF1-638AA8C1B2A7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550813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B3AC4CD-655A-46FF-8CF1-638AA8C1B2A7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190964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B3AC4CD-655A-46FF-8CF1-638AA8C1B2A7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439159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B3AC4CD-655A-46FF-8CF1-638AA8C1B2A7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79634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B3AC4CD-655A-46FF-8CF1-638AA8C1B2A7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07196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B3AC4CD-655A-46FF-8CF1-638AA8C1B2A7}" type="slidenum">
              <a:rPr lang="en-US" smtClean="0"/>
              <a:pPr>
                <a:defRPr/>
              </a:pPr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273278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B3AC4CD-655A-46FF-8CF1-638AA8C1B2A7}" type="slidenum">
              <a:rPr lang="en-US" smtClean="0"/>
              <a:pPr>
                <a:defRPr/>
              </a:pPr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643855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B3AC4CD-655A-46FF-8CF1-638AA8C1B2A7}" type="slidenum">
              <a:rPr lang="en-US" smtClean="0"/>
              <a:pPr>
                <a:defRPr/>
              </a:pPr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606323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B3AC4CD-655A-46FF-8CF1-638AA8C1B2A7}" type="slidenum">
              <a:rPr lang="en-US" smtClean="0"/>
              <a:pPr>
                <a:defRPr/>
              </a:pPr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609978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B3AC4CD-655A-46FF-8CF1-638AA8C1B2A7}" type="slidenum">
              <a:rPr lang="en-US" smtClean="0"/>
              <a:pPr>
                <a:defRPr/>
              </a:pPr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874173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B3AC4CD-655A-46FF-8CF1-638AA8C1B2A7}" type="slidenum">
              <a:rPr lang="en-US" smtClean="0"/>
              <a:pPr>
                <a:defRPr/>
              </a:pPr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168112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B3AC4CD-655A-46FF-8CF1-638AA8C1B2A7}" type="slidenum">
              <a:rPr lang="en-US" smtClean="0"/>
              <a:pPr>
                <a:defRPr/>
              </a:pPr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592124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B3AC4CD-655A-46FF-8CF1-638AA8C1B2A7}" type="slidenum">
              <a:rPr lang="en-US" smtClean="0"/>
              <a:pPr>
                <a:defRPr/>
              </a:pPr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713045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B3AC4CD-655A-46FF-8CF1-638AA8C1B2A7}" type="slidenum">
              <a:rPr lang="en-US" smtClean="0"/>
              <a:pPr>
                <a:defRPr/>
              </a:pPr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875606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B3AC4CD-655A-46FF-8CF1-638AA8C1B2A7}" type="slidenum">
              <a:rPr lang="en-US" smtClean="0"/>
              <a:pPr>
                <a:defRPr/>
              </a:pPr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48254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slide" Target="../slides/slide10.xml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5.bin"/><Relationship Id="rId5" Type="http://schemas.openxmlformats.org/officeDocument/2006/relationships/image" Target="../media/image6.svg"/><Relationship Id="rId4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" Target="../slides/slide10.xml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sv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" Target="../slides/slide10.xml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sv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" Target="../slides/slide10.xml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sv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" Target="../slides/slide10.xml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svg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Answ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3429000" y="5562600"/>
            <a:ext cx="762000" cy="228600"/>
          </a:xfrm>
          <a:prstGeom prst="rect">
            <a:avLst/>
          </a:prstGeom>
          <a:solidFill>
            <a:schemeClr val="tx1"/>
          </a:solidFill>
          <a:ln w="571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th-TH" sz="2400"/>
          </a:p>
        </p:txBody>
      </p:sp>
      <p:sp>
        <p:nvSpPr>
          <p:cNvPr id="3" name="Rectangle 2"/>
          <p:cNvSpPr/>
          <p:nvPr userDrawn="1"/>
        </p:nvSpPr>
        <p:spPr>
          <a:xfrm>
            <a:off x="4191000" y="5562600"/>
            <a:ext cx="762000" cy="228600"/>
          </a:xfrm>
          <a:prstGeom prst="rect">
            <a:avLst/>
          </a:prstGeom>
          <a:solidFill>
            <a:schemeClr val="tx1"/>
          </a:solidFill>
          <a:ln w="571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th-TH" sz="2400"/>
          </a:p>
        </p:txBody>
      </p:sp>
      <p:sp>
        <p:nvSpPr>
          <p:cNvPr id="4" name="Rectangle 3"/>
          <p:cNvSpPr/>
          <p:nvPr userDrawn="1"/>
        </p:nvSpPr>
        <p:spPr>
          <a:xfrm>
            <a:off x="1905000" y="5562600"/>
            <a:ext cx="762000" cy="228600"/>
          </a:xfrm>
          <a:prstGeom prst="rect">
            <a:avLst/>
          </a:prstGeom>
          <a:solidFill>
            <a:schemeClr val="tx1"/>
          </a:solidFill>
          <a:ln w="571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th-TH" sz="2400"/>
          </a:p>
        </p:txBody>
      </p:sp>
      <p:sp>
        <p:nvSpPr>
          <p:cNvPr id="5" name="Rectangle 4"/>
          <p:cNvSpPr/>
          <p:nvPr userDrawn="1"/>
        </p:nvSpPr>
        <p:spPr>
          <a:xfrm>
            <a:off x="2667000" y="5562600"/>
            <a:ext cx="762000" cy="228600"/>
          </a:xfrm>
          <a:prstGeom prst="rect">
            <a:avLst/>
          </a:prstGeom>
          <a:solidFill>
            <a:schemeClr val="tx1"/>
          </a:solidFill>
          <a:ln w="571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th-TH" sz="2400"/>
          </a:p>
        </p:txBody>
      </p:sp>
      <p:sp>
        <p:nvSpPr>
          <p:cNvPr id="6" name="Rectangle 5"/>
          <p:cNvSpPr/>
          <p:nvPr userDrawn="1"/>
        </p:nvSpPr>
        <p:spPr>
          <a:xfrm>
            <a:off x="6477000" y="5562600"/>
            <a:ext cx="762000" cy="228600"/>
          </a:xfrm>
          <a:prstGeom prst="rect">
            <a:avLst/>
          </a:prstGeom>
          <a:solidFill>
            <a:schemeClr val="tx1"/>
          </a:solidFill>
          <a:ln w="571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th-TH" sz="2400"/>
          </a:p>
        </p:txBody>
      </p:sp>
      <p:sp>
        <p:nvSpPr>
          <p:cNvPr id="7" name="Rectangle 6"/>
          <p:cNvSpPr/>
          <p:nvPr userDrawn="1"/>
        </p:nvSpPr>
        <p:spPr>
          <a:xfrm>
            <a:off x="7239000" y="5562600"/>
            <a:ext cx="762000" cy="228600"/>
          </a:xfrm>
          <a:prstGeom prst="rect">
            <a:avLst/>
          </a:prstGeom>
          <a:solidFill>
            <a:schemeClr val="tx1"/>
          </a:solidFill>
          <a:ln w="571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th-TH" sz="2400"/>
          </a:p>
        </p:txBody>
      </p:sp>
      <p:sp>
        <p:nvSpPr>
          <p:cNvPr id="8" name="Rectangle 7"/>
          <p:cNvSpPr/>
          <p:nvPr userDrawn="1"/>
        </p:nvSpPr>
        <p:spPr>
          <a:xfrm>
            <a:off x="4953000" y="5562600"/>
            <a:ext cx="762000" cy="228600"/>
          </a:xfrm>
          <a:prstGeom prst="rect">
            <a:avLst/>
          </a:prstGeom>
          <a:solidFill>
            <a:schemeClr val="tx1"/>
          </a:solidFill>
          <a:ln w="571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th-TH" sz="2400"/>
          </a:p>
        </p:txBody>
      </p:sp>
      <p:sp>
        <p:nvSpPr>
          <p:cNvPr id="9" name="Rectangle 8"/>
          <p:cNvSpPr/>
          <p:nvPr userDrawn="1"/>
        </p:nvSpPr>
        <p:spPr>
          <a:xfrm>
            <a:off x="5715000" y="5562600"/>
            <a:ext cx="762000" cy="228600"/>
          </a:xfrm>
          <a:prstGeom prst="rect">
            <a:avLst/>
          </a:prstGeom>
          <a:solidFill>
            <a:schemeClr val="tx1"/>
          </a:solidFill>
          <a:ln w="571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th-TH" sz="2400"/>
          </a:p>
        </p:txBody>
      </p:sp>
      <p:sp>
        <p:nvSpPr>
          <p:cNvPr id="10" name="Rectangle 9"/>
          <p:cNvSpPr/>
          <p:nvPr userDrawn="1"/>
        </p:nvSpPr>
        <p:spPr>
          <a:xfrm>
            <a:off x="1143000" y="5562600"/>
            <a:ext cx="762000" cy="228600"/>
          </a:xfrm>
          <a:prstGeom prst="rect">
            <a:avLst/>
          </a:prstGeom>
          <a:solidFill>
            <a:schemeClr val="tx1"/>
          </a:solidFill>
          <a:ln w="571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th-TH" sz="2400"/>
          </a:p>
        </p:txBody>
      </p:sp>
      <p:sp>
        <p:nvSpPr>
          <p:cNvPr id="11" name="Rectangle 10"/>
          <p:cNvSpPr/>
          <p:nvPr userDrawn="1"/>
        </p:nvSpPr>
        <p:spPr>
          <a:xfrm>
            <a:off x="1143000" y="5562600"/>
            <a:ext cx="762000" cy="228600"/>
          </a:xfrm>
          <a:prstGeom prst="rect">
            <a:avLst/>
          </a:prstGeom>
          <a:solidFill>
            <a:srgbClr val="FF0000"/>
          </a:solidFill>
          <a:ln w="571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th-TH" sz="2400"/>
          </a:p>
        </p:txBody>
      </p:sp>
      <p:sp>
        <p:nvSpPr>
          <p:cNvPr id="12" name="Rectangle 11"/>
          <p:cNvSpPr/>
          <p:nvPr userDrawn="1"/>
        </p:nvSpPr>
        <p:spPr>
          <a:xfrm>
            <a:off x="7239000" y="5562600"/>
            <a:ext cx="762000" cy="228600"/>
          </a:xfrm>
          <a:prstGeom prst="rect">
            <a:avLst/>
          </a:prstGeom>
          <a:solidFill>
            <a:srgbClr val="FF0000"/>
          </a:solidFill>
          <a:ln w="571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th-TH" sz="2400"/>
          </a:p>
        </p:txBody>
      </p:sp>
      <p:sp>
        <p:nvSpPr>
          <p:cNvPr id="13" name="Rectangle 12"/>
          <p:cNvSpPr/>
          <p:nvPr userDrawn="1"/>
        </p:nvSpPr>
        <p:spPr>
          <a:xfrm>
            <a:off x="1905000" y="5562600"/>
            <a:ext cx="762000" cy="228600"/>
          </a:xfrm>
          <a:prstGeom prst="rect">
            <a:avLst/>
          </a:prstGeom>
          <a:solidFill>
            <a:srgbClr val="FF0000"/>
          </a:solidFill>
          <a:ln w="571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th-TH" sz="2400"/>
          </a:p>
        </p:txBody>
      </p:sp>
      <p:sp>
        <p:nvSpPr>
          <p:cNvPr id="14" name="Rectangle 13"/>
          <p:cNvSpPr/>
          <p:nvPr userDrawn="1"/>
        </p:nvSpPr>
        <p:spPr>
          <a:xfrm>
            <a:off x="6477000" y="5562600"/>
            <a:ext cx="762000" cy="228600"/>
          </a:xfrm>
          <a:prstGeom prst="rect">
            <a:avLst/>
          </a:prstGeom>
          <a:solidFill>
            <a:srgbClr val="FF0000"/>
          </a:solidFill>
          <a:ln w="571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th-TH" sz="2400"/>
          </a:p>
        </p:txBody>
      </p:sp>
      <p:sp>
        <p:nvSpPr>
          <p:cNvPr id="15" name="Rectangle 14"/>
          <p:cNvSpPr/>
          <p:nvPr userDrawn="1"/>
        </p:nvSpPr>
        <p:spPr>
          <a:xfrm>
            <a:off x="2667000" y="5562600"/>
            <a:ext cx="762000" cy="228600"/>
          </a:xfrm>
          <a:prstGeom prst="rect">
            <a:avLst/>
          </a:prstGeom>
          <a:solidFill>
            <a:srgbClr val="FF0000"/>
          </a:solidFill>
          <a:ln w="571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th-TH" sz="2400"/>
          </a:p>
        </p:txBody>
      </p:sp>
      <p:sp>
        <p:nvSpPr>
          <p:cNvPr id="16" name="Rectangle 15"/>
          <p:cNvSpPr/>
          <p:nvPr userDrawn="1"/>
        </p:nvSpPr>
        <p:spPr>
          <a:xfrm>
            <a:off x="5715000" y="5562600"/>
            <a:ext cx="762000" cy="228600"/>
          </a:xfrm>
          <a:prstGeom prst="rect">
            <a:avLst/>
          </a:prstGeom>
          <a:solidFill>
            <a:srgbClr val="FF0000"/>
          </a:solidFill>
          <a:ln w="571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th-TH" sz="2400"/>
          </a:p>
        </p:txBody>
      </p:sp>
      <p:sp>
        <p:nvSpPr>
          <p:cNvPr id="17" name="Rectangle 16"/>
          <p:cNvSpPr/>
          <p:nvPr userDrawn="1"/>
        </p:nvSpPr>
        <p:spPr>
          <a:xfrm>
            <a:off x="3429000" y="5562600"/>
            <a:ext cx="762000" cy="228600"/>
          </a:xfrm>
          <a:prstGeom prst="rect">
            <a:avLst/>
          </a:prstGeom>
          <a:solidFill>
            <a:srgbClr val="FF0000"/>
          </a:solidFill>
          <a:ln w="571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th-TH" sz="2400"/>
          </a:p>
        </p:txBody>
      </p:sp>
      <p:sp>
        <p:nvSpPr>
          <p:cNvPr id="18" name="Rectangle 17"/>
          <p:cNvSpPr/>
          <p:nvPr userDrawn="1"/>
        </p:nvSpPr>
        <p:spPr>
          <a:xfrm>
            <a:off x="4953000" y="5562600"/>
            <a:ext cx="762000" cy="228600"/>
          </a:xfrm>
          <a:prstGeom prst="rect">
            <a:avLst/>
          </a:prstGeom>
          <a:solidFill>
            <a:srgbClr val="FF0000"/>
          </a:solidFill>
          <a:ln w="571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th-TH" sz="2400"/>
          </a:p>
        </p:txBody>
      </p:sp>
      <p:sp>
        <p:nvSpPr>
          <p:cNvPr id="19" name="Rectangle 18"/>
          <p:cNvSpPr/>
          <p:nvPr userDrawn="1"/>
        </p:nvSpPr>
        <p:spPr>
          <a:xfrm>
            <a:off x="4191000" y="5562600"/>
            <a:ext cx="762000" cy="228600"/>
          </a:xfrm>
          <a:prstGeom prst="rect">
            <a:avLst/>
          </a:prstGeom>
          <a:solidFill>
            <a:srgbClr val="FF0000"/>
          </a:solidFill>
          <a:ln w="571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th-TH" sz="2400"/>
          </a:p>
        </p:txBody>
      </p:sp>
      <p:grpSp>
        <p:nvGrpSpPr>
          <p:cNvPr id="30" name="Group 29">
            <a:extLst>
              <a:ext uri="{FF2B5EF4-FFF2-40B4-BE49-F238E27FC236}">
                <a16:creationId xmlns:a16="http://schemas.microsoft.com/office/drawing/2014/main" id="{25237C3E-1DE9-7243-B7DD-0317F0C3CFCE}"/>
              </a:ext>
            </a:extLst>
          </p:cNvPr>
          <p:cNvGrpSpPr/>
          <p:nvPr userDrawn="1"/>
        </p:nvGrpSpPr>
        <p:grpSpPr>
          <a:xfrm>
            <a:off x="5324061" y="6019800"/>
            <a:ext cx="762000" cy="685800"/>
            <a:chOff x="3276600" y="2438400"/>
            <a:chExt cx="1295400" cy="1295400"/>
          </a:xfrm>
        </p:grpSpPr>
        <p:sp>
          <p:nvSpPr>
            <p:cNvPr id="29" name="Oval 28">
              <a:extLst>
                <a:ext uri="{FF2B5EF4-FFF2-40B4-BE49-F238E27FC236}">
                  <a16:creationId xmlns:a16="http://schemas.microsoft.com/office/drawing/2014/main" id="{61CB22D7-8393-FE4A-A192-65831FBDEB4B}"/>
                </a:ext>
              </a:extLst>
            </p:cNvPr>
            <p:cNvSpPr/>
            <p:nvPr userDrawn="1"/>
          </p:nvSpPr>
          <p:spPr bwMode="auto">
            <a:xfrm>
              <a:off x="3276600" y="2438400"/>
              <a:ext cx="1295400" cy="1295400"/>
            </a:xfrm>
            <a:prstGeom prst="ellips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pic>
          <p:nvPicPr>
            <p:cNvPr id="28" name="Graphic 27" descr="Trophy">
              <a:hlinkClick r:id="rId3" action="ppaction://hlinksldjump"/>
              <a:extLst>
                <a:ext uri="{FF2B5EF4-FFF2-40B4-BE49-F238E27FC236}">
                  <a16:creationId xmlns:a16="http://schemas.microsoft.com/office/drawing/2014/main" id="{A496B973-B111-7847-9626-D54B1F2BC7F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3472814" y="2634614"/>
              <a:ext cx="902970" cy="90297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5076698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xit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xit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000"/>
                            </p:stCondLst>
                            <p:childTnLst>
                              <p:par>
                                <p:cTn id="28" presetID="1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000"/>
                            </p:stCondLst>
                            <p:childTnLst>
                              <p:par>
                                <p:cTn id="33" presetID="1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000"/>
                            </p:stCondLst>
                            <p:childTnLst>
                              <p:par>
                                <p:cTn id="38" presetID="1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000"/>
                            </p:stCondLst>
                            <p:childTnLst>
                              <p:par>
                                <p:cTn id="43" presetID="10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" name="Ray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1" grpId="1" animBg="1"/>
      <p:bldP spid="12" grpId="0" animBg="1"/>
      <p:bldP spid="12" grpId="1" animBg="1"/>
      <p:bldP spid="13" grpId="0" animBg="1"/>
      <p:bldP spid="13" grpId="1" animBg="1"/>
      <p:bldP spid="14" grpId="0" animBg="1"/>
      <p:bldP spid="15" grpId="0" animBg="1"/>
      <p:bldP spid="15" grpId="1" animBg="1"/>
      <p:bldP spid="16" grpId="0" animBg="1"/>
      <p:bldP spid="17" grpId="0" animBg="1"/>
      <p:bldP spid="17" grpId="1" animBg="1"/>
      <p:bldP spid="18" grpId="0" animBg="1"/>
      <p:bldP spid="19" grpId="0" animBg="1"/>
      <p:bldP spid="19" grpId="1" animBg="1"/>
    </p:bld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Ques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BA3361E1-1F92-8B43-B950-65AE267B67EA}"/>
              </a:ext>
            </a:extLst>
          </p:cNvPr>
          <p:cNvGrpSpPr/>
          <p:nvPr userDrawn="1"/>
        </p:nvGrpSpPr>
        <p:grpSpPr>
          <a:xfrm>
            <a:off x="5324061" y="6019800"/>
            <a:ext cx="762000" cy="685800"/>
            <a:chOff x="3276600" y="2438400"/>
            <a:chExt cx="1295400" cy="1295400"/>
          </a:xfrm>
        </p:grpSpPr>
        <p:sp>
          <p:nvSpPr>
            <p:cNvPr id="6" name="Oval 5">
              <a:extLst>
                <a:ext uri="{FF2B5EF4-FFF2-40B4-BE49-F238E27FC236}">
                  <a16:creationId xmlns:a16="http://schemas.microsoft.com/office/drawing/2014/main" id="{1DD322D0-434D-2843-82BD-DE7F1CC6A844}"/>
                </a:ext>
              </a:extLst>
            </p:cNvPr>
            <p:cNvSpPr/>
            <p:nvPr userDrawn="1"/>
          </p:nvSpPr>
          <p:spPr bwMode="auto">
            <a:xfrm>
              <a:off x="3276600" y="2438400"/>
              <a:ext cx="1295400" cy="1295400"/>
            </a:xfrm>
            <a:prstGeom prst="ellips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pic>
          <p:nvPicPr>
            <p:cNvPr id="7" name="Graphic 6" descr="Trophy">
              <a:hlinkClick r:id="rId2" action="ppaction://hlinksldjump"/>
              <a:extLst>
                <a:ext uri="{FF2B5EF4-FFF2-40B4-BE49-F238E27FC236}">
                  <a16:creationId xmlns:a16="http://schemas.microsoft.com/office/drawing/2014/main" id="{7C9F77CD-DB05-F047-9C6A-68A41366DC4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3472814" y="2634614"/>
              <a:ext cx="902970" cy="90297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9955154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6EFE0844-662F-1B4A-987E-0A3EDCAC8F10}"/>
              </a:ext>
            </a:extLst>
          </p:cNvPr>
          <p:cNvGrpSpPr/>
          <p:nvPr userDrawn="1"/>
        </p:nvGrpSpPr>
        <p:grpSpPr>
          <a:xfrm>
            <a:off x="5324061" y="6019800"/>
            <a:ext cx="762000" cy="685800"/>
            <a:chOff x="3276600" y="2438400"/>
            <a:chExt cx="1295400" cy="1295400"/>
          </a:xfrm>
        </p:grpSpPr>
        <p:sp>
          <p:nvSpPr>
            <p:cNvPr id="3" name="Oval 2">
              <a:extLst>
                <a:ext uri="{FF2B5EF4-FFF2-40B4-BE49-F238E27FC236}">
                  <a16:creationId xmlns:a16="http://schemas.microsoft.com/office/drawing/2014/main" id="{C1605116-2E29-B84C-895A-FC9D8310EA3A}"/>
                </a:ext>
              </a:extLst>
            </p:cNvPr>
            <p:cNvSpPr/>
            <p:nvPr userDrawn="1"/>
          </p:nvSpPr>
          <p:spPr bwMode="auto">
            <a:xfrm>
              <a:off x="3276600" y="2438400"/>
              <a:ext cx="1295400" cy="1295400"/>
            </a:xfrm>
            <a:prstGeom prst="ellips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pic>
          <p:nvPicPr>
            <p:cNvPr id="4" name="Graphic 3" descr="Trophy">
              <a:hlinkClick r:id="rId2" action="ppaction://hlinksldjump"/>
              <a:extLst>
                <a:ext uri="{FF2B5EF4-FFF2-40B4-BE49-F238E27FC236}">
                  <a16:creationId xmlns:a16="http://schemas.microsoft.com/office/drawing/2014/main" id="{1D04A39C-010F-7C4C-A5F6-6BFFF258682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3472814" y="2634614"/>
              <a:ext cx="902970" cy="90297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9821169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3302AA57-BA80-4D48-8238-6A4FE59403B8}"/>
              </a:ext>
            </a:extLst>
          </p:cNvPr>
          <p:cNvGrpSpPr/>
          <p:nvPr userDrawn="1"/>
        </p:nvGrpSpPr>
        <p:grpSpPr>
          <a:xfrm>
            <a:off x="5324061" y="6019800"/>
            <a:ext cx="762000" cy="685800"/>
            <a:chOff x="3276600" y="2438400"/>
            <a:chExt cx="1295400" cy="1295400"/>
          </a:xfrm>
        </p:grpSpPr>
        <p:sp>
          <p:nvSpPr>
            <p:cNvPr id="3" name="Oval 2">
              <a:extLst>
                <a:ext uri="{FF2B5EF4-FFF2-40B4-BE49-F238E27FC236}">
                  <a16:creationId xmlns:a16="http://schemas.microsoft.com/office/drawing/2014/main" id="{C2FF9A27-C9AC-DC44-B989-4B4451AF7521}"/>
                </a:ext>
              </a:extLst>
            </p:cNvPr>
            <p:cNvSpPr/>
            <p:nvPr userDrawn="1"/>
          </p:nvSpPr>
          <p:spPr bwMode="auto">
            <a:xfrm>
              <a:off x="3276600" y="2438400"/>
              <a:ext cx="1295400" cy="1295400"/>
            </a:xfrm>
            <a:prstGeom prst="ellips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pic>
          <p:nvPicPr>
            <p:cNvPr id="4" name="Graphic 3" descr="Trophy">
              <a:hlinkClick r:id="rId2" action="ppaction://hlinksldjump"/>
              <a:extLst>
                <a:ext uri="{FF2B5EF4-FFF2-40B4-BE49-F238E27FC236}">
                  <a16:creationId xmlns:a16="http://schemas.microsoft.com/office/drawing/2014/main" id="{8B35C057-B89D-6F46-A3A7-F1BDA046F7B6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3472814" y="2634614"/>
              <a:ext cx="902970" cy="90297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2569502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F9BF5CEB-137F-E340-A48A-8D64271FB6C9}"/>
              </a:ext>
            </a:extLst>
          </p:cNvPr>
          <p:cNvGrpSpPr/>
          <p:nvPr userDrawn="1"/>
        </p:nvGrpSpPr>
        <p:grpSpPr>
          <a:xfrm>
            <a:off x="5324061" y="6019800"/>
            <a:ext cx="762000" cy="685800"/>
            <a:chOff x="3276600" y="2438400"/>
            <a:chExt cx="1295400" cy="1295400"/>
          </a:xfrm>
        </p:grpSpPr>
        <p:sp>
          <p:nvSpPr>
            <p:cNvPr id="3" name="Oval 2">
              <a:extLst>
                <a:ext uri="{FF2B5EF4-FFF2-40B4-BE49-F238E27FC236}">
                  <a16:creationId xmlns:a16="http://schemas.microsoft.com/office/drawing/2014/main" id="{1075E323-5783-A742-BDF3-2E83FA124057}"/>
                </a:ext>
              </a:extLst>
            </p:cNvPr>
            <p:cNvSpPr/>
            <p:nvPr userDrawn="1"/>
          </p:nvSpPr>
          <p:spPr bwMode="auto">
            <a:xfrm>
              <a:off x="3276600" y="2438400"/>
              <a:ext cx="1295400" cy="1295400"/>
            </a:xfrm>
            <a:prstGeom prst="ellips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pic>
          <p:nvPicPr>
            <p:cNvPr id="4" name="Graphic 3" descr="Trophy">
              <a:hlinkClick r:id="rId2" action="ppaction://hlinksldjump"/>
              <a:extLst>
                <a:ext uri="{FF2B5EF4-FFF2-40B4-BE49-F238E27FC236}">
                  <a16:creationId xmlns:a16="http://schemas.microsoft.com/office/drawing/2014/main" id="{3BC79245-2F34-4B4E-A561-4677B641193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3472814" y="2634614"/>
              <a:ext cx="902970" cy="902972"/>
            </a:xfrm>
            <a:prstGeom prst="rect">
              <a:avLst/>
            </a:prstGeom>
          </p:spPr>
        </p:pic>
      </p:grp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954885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1_Title Slid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915205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audio" Target="../media/audio1.wav"/><Relationship Id="rId13" Type="http://schemas.openxmlformats.org/officeDocument/2006/relationships/image" Target="../media/image3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g"/><Relationship Id="rId12" Type="http://schemas.openxmlformats.org/officeDocument/2006/relationships/image" Target="../media/image2.png"/><Relationship Id="rId17" Type="http://schemas.openxmlformats.org/officeDocument/2006/relationships/image" Target="../media/image5.sv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11" Type="http://schemas.openxmlformats.org/officeDocument/2006/relationships/slide" Target="../slides/slide11.xml"/><Relationship Id="rId5" Type="http://schemas.openxmlformats.org/officeDocument/2006/relationships/slideLayout" Target="../slideLayouts/slideLayout5.xml"/><Relationship Id="rId15" Type="http://schemas.openxmlformats.org/officeDocument/2006/relationships/slide" Target="../slides/slide10.xml"/><Relationship Id="rId10" Type="http://schemas.openxmlformats.org/officeDocument/2006/relationships/audio" Target="../media/audio3.wav"/><Relationship Id="rId4" Type="http://schemas.openxmlformats.org/officeDocument/2006/relationships/slideLayout" Target="../slideLayouts/slideLayout4.xml"/><Relationship Id="rId9" Type="http://schemas.openxmlformats.org/officeDocument/2006/relationships/audio" Target="../media/audio2.bin"/><Relationship Id="rId14" Type="http://schemas.openxmlformats.org/officeDocument/2006/relationships/audio" Target="../media/audio4.bin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7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31" name="Group 20"/>
          <p:cNvGrpSpPr>
            <a:grpSpLocks/>
          </p:cNvGrpSpPr>
          <p:nvPr userDrawn="1"/>
        </p:nvGrpSpPr>
        <p:grpSpPr bwMode="auto">
          <a:xfrm>
            <a:off x="7010400" y="6172200"/>
            <a:ext cx="1804989" cy="534988"/>
            <a:chOff x="7010399" y="6172200"/>
            <a:chExt cx="1804989" cy="534544"/>
          </a:xfrm>
        </p:grpSpPr>
        <p:sp>
          <p:nvSpPr>
            <p:cNvPr id="22" name="Text Box 63"/>
            <p:cNvSpPr txBox="1">
              <a:spLocks noChangeArrowheads="1"/>
            </p:cNvSpPr>
            <p:nvPr/>
          </p:nvSpPr>
          <p:spPr bwMode="auto">
            <a:xfrm>
              <a:off x="7467600" y="6491023"/>
              <a:ext cx="533400" cy="21572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ahoma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ahoma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ahoma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ahoma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ahoma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ahoma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ahoma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ahoma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ahoma" pitchFamily="34" charset="0"/>
                  <a:ea typeface="+mn-ea"/>
                  <a:cs typeface="+mn-cs"/>
                </a:defRPr>
              </a:lvl9pPr>
            </a:lstStyle>
            <a:p>
              <a:pPr>
                <a:spcBef>
                  <a:spcPct val="50000"/>
                </a:spcBef>
                <a:defRPr/>
              </a:pPr>
              <a:r>
                <a:rPr lang="en-US" altLang="en-US" sz="800" b="1" dirty="0">
                  <a:solidFill>
                    <a:schemeClr val="bg1"/>
                  </a:solidFill>
                  <a:effectLst/>
                </a:rPr>
                <a:t>Cheer</a:t>
              </a:r>
            </a:p>
          </p:txBody>
        </p:sp>
        <p:sp>
          <p:nvSpPr>
            <p:cNvPr id="23" name="Text Box 64"/>
            <p:cNvSpPr txBox="1">
              <a:spLocks noChangeArrowheads="1"/>
            </p:cNvSpPr>
            <p:nvPr/>
          </p:nvSpPr>
          <p:spPr bwMode="auto">
            <a:xfrm>
              <a:off x="8229600" y="6491023"/>
              <a:ext cx="585788" cy="2141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ahoma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ahoma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ahoma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ahoma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ahoma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ahoma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ahoma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ahoma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ahoma" pitchFamily="34" charset="0"/>
                  <a:ea typeface="+mn-ea"/>
                  <a:cs typeface="+mn-cs"/>
                </a:defRPr>
              </a:lvl9pPr>
            </a:lstStyle>
            <a:p>
              <a:pPr>
                <a:spcBef>
                  <a:spcPct val="50000"/>
                </a:spcBef>
                <a:defRPr/>
              </a:pPr>
              <a:r>
                <a:rPr lang="en-US" altLang="en-US" sz="800" b="1" dirty="0">
                  <a:solidFill>
                    <a:schemeClr val="bg1"/>
                  </a:solidFill>
                  <a:effectLst/>
                </a:rPr>
                <a:t>Silence</a:t>
              </a:r>
            </a:p>
          </p:txBody>
        </p:sp>
        <p:sp>
          <p:nvSpPr>
            <p:cNvPr id="24" name="Text Box 65"/>
            <p:cNvSpPr txBox="1">
              <a:spLocks noChangeArrowheads="1"/>
            </p:cNvSpPr>
            <p:nvPr/>
          </p:nvSpPr>
          <p:spPr bwMode="auto">
            <a:xfrm>
              <a:off x="7010399" y="6491023"/>
              <a:ext cx="541338" cy="2152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ahoma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ahoma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ahoma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ahoma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ahoma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ahoma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ahoma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ahoma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ahoma" pitchFamily="34" charset="0"/>
                  <a:ea typeface="+mn-ea"/>
                  <a:cs typeface="+mn-cs"/>
                </a:defRPr>
              </a:lvl9pPr>
            </a:lstStyle>
            <a:p>
              <a:pPr>
                <a:spcBef>
                  <a:spcPct val="50000"/>
                </a:spcBef>
                <a:defRPr/>
              </a:pPr>
              <a:r>
                <a:rPr lang="en-US" altLang="en-US" sz="800" b="1">
                  <a:solidFill>
                    <a:schemeClr val="bg1"/>
                  </a:solidFill>
                  <a:effectLst/>
                </a:rPr>
                <a:t>Wrong</a:t>
              </a:r>
              <a:endParaRPr lang="en-US" altLang="en-US" sz="800" b="1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26" name="Text Box 69"/>
            <p:cNvSpPr txBox="1">
              <a:spLocks noChangeArrowheads="1"/>
            </p:cNvSpPr>
            <p:nvPr/>
          </p:nvSpPr>
          <p:spPr bwMode="auto">
            <a:xfrm>
              <a:off x="7885113" y="6491023"/>
              <a:ext cx="457200" cy="2141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ahoma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ahoma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ahoma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ahoma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ahoma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ahoma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ahoma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ahoma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ahoma" pitchFamily="34" charset="0"/>
                  <a:ea typeface="+mn-ea"/>
                  <a:cs typeface="+mn-cs"/>
                </a:defRPr>
              </a:lvl9pPr>
            </a:lstStyle>
            <a:p>
              <a:pPr>
                <a:spcBef>
                  <a:spcPct val="50000"/>
                </a:spcBef>
                <a:defRPr/>
              </a:pPr>
              <a:r>
                <a:rPr lang="en-US" altLang="en-US" sz="800" b="1" dirty="0">
                  <a:solidFill>
                    <a:schemeClr val="bg1"/>
                  </a:solidFill>
                  <a:effectLst/>
                </a:rPr>
                <a:t>Boo</a:t>
              </a:r>
            </a:p>
          </p:txBody>
        </p:sp>
        <p:sp>
          <p:nvSpPr>
            <p:cNvPr id="27" name="AutoShape 60">
              <a:hlinkClick r:id="" action="ppaction://noaction" highlightClick="1">
                <a:snd r:embed="rId8" name="cheering1.wav"/>
              </a:hlinkClick>
            </p:cNvPr>
            <p:cNvSpPr>
              <a:spLocks noChangeArrowheads="1"/>
            </p:cNvSpPr>
            <p:nvPr/>
          </p:nvSpPr>
          <p:spPr bwMode="auto">
            <a:xfrm>
              <a:off x="7512050" y="6172200"/>
              <a:ext cx="365125" cy="364822"/>
            </a:xfrm>
            <a:prstGeom prst="actionButtonSound">
              <a:avLst/>
            </a:prstGeom>
            <a:solidFill>
              <a:srgbClr val="99CC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ahoma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ahoma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ahoma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ahoma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ahoma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ahoma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ahoma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ahoma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ahoma" pitchFamily="34" charset="0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en-US" sz="2400"/>
            </a:p>
          </p:txBody>
        </p:sp>
        <p:sp>
          <p:nvSpPr>
            <p:cNvPr id="28" name="AutoShape 61">
              <a:hlinkClick r:id="" action="ppaction://noaction" highlightClick="1">
                <a:snd r:embed="rId9" name="Buzzer.wav"/>
              </a:hlinkClick>
            </p:cNvPr>
            <p:cNvSpPr>
              <a:spLocks noChangeArrowheads="1"/>
            </p:cNvSpPr>
            <p:nvPr/>
          </p:nvSpPr>
          <p:spPr bwMode="auto">
            <a:xfrm>
              <a:off x="7102475" y="6172200"/>
              <a:ext cx="365125" cy="364822"/>
            </a:xfrm>
            <a:prstGeom prst="actionButtonSound">
              <a:avLst/>
            </a:prstGeom>
            <a:solidFill>
              <a:srgbClr val="C0C0C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ahoma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ahoma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ahoma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ahoma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ahoma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ahoma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ahoma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ahoma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ahoma" pitchFamily="34" charset="0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en-US" sz="2400"/>
            </a:p>
          </p:txBody>
        </p:sp>
        <p:sp>
          <p:nvSpPr>
            <p:cNvPr id="29" name="AutoShape 62">
              <a:hlinkClick r:id="" action="ppaction://noaction" highlightClick="1" endSnd="1"/>
            </p:cNvPr>
            <p:cNvSpPr>
              <a:spLocks noChangeArrowheads="1"/>
            </p:cNvSpPr>
            <p:nvPr/>
          </p:nvSpPr>
          <p:spPr bwMode="auto">
            <a:xfrm>
              <a:off x="8328025" y="6172200"/>
              <a:ext cx="365125" cy="364822"/>
            </a:xfrm>
            <a:prstGeom prst="actionButtonSound">
              <a:avLst/>
            </a:prstGeom>
            <a:solidFill>
              <a:srgbClr val="F6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ahoma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ahoma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ahoma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ahoma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ahoma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ahoma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ahoma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ahoma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ahoma" pitchFamily="34" charset="0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en-US" sz="2400"/>
            </a:p>
          </p:txBody>
        </p:sp>
        <p:sp>
          <p:nvSpPr>
            <p:cNvPr id="31" name="AutoShape 68">
              <a:hlinkClick r:id="" action="ppaction://noaction" highlightClick="1">
                <a:snd r:embed="rId10" name="boo3.wav"/>
              </a:hlinkClick>
            </p:cNvPr>
            <p:cNvSpPr>
              <a:spLocks noChangeArrowheads="1"/>
            </p:cNvSpPr>
            <p:nvPr/>
          </p:nvSpPr>
          <p:spPr bwMode="auto">
            <a:xfrm>
              <a:off x="7924800" y="6172200"/>
              <a:ext cx="365125" cy="364822"/>
            </a:xfrm>
            <a:prstGeom prst="actionButtonSound">
              <a:avLst/>
            </a:prstGeom>
            <a:solidFill>
              <a:srgbClr val="C0C0C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ahoma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ahoma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ahoma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ahoma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ahoma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ahoma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ahoma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ahoma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ahoma" pitchFamily="34" charset="0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en-US" sz="2400"/>
            </a:p>
          </p:txBody>
        </p:sp>
      </p:grpSp>
      <p:pic>
        <p:nvPicPr>
          <p:cNvPr id="1032" name="Picture 2">
            <a:hlinkClick r:id="rId11" action="ppaction://hlinksldjump"/>
          </p:cNvPr>
          <p:cNvPicPr>
            <a:picLocks noChangeAspect="1" noChangeArrowheads="1"/>
          </p:cNvPicPr>
          <p:nvPr userDrawn="1"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8789" y="5986465"/>
            <a:ext cx="720725" cy="719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3" name="Picture 1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04800" y="5943600"/>
            <a:ext cx="2402195" cy="6672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Text Box 63"/>
          <p:cNvSpPr txBox="1">
            <a:spLocks noChangeArrowheads="1"/>
          </p:cNvSpPr>
          <p:nvPr userDrawn="1"/>
        </p:nvSpPr>
        <p:spPr bwMode="auto">
          <a:xfrm>
            <a:off x="6589714" y="6491288"/>
            <a:ext cx="573086" cy="215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+mn-ea"/>
                <a:cs typeface="+mn-cs"/>
              </a:defRPr>
            </a:lvl9pPr>
          </a:lstStyle>
          <a:p>
            <a:pPr>
              <a:spcBef>
                <a:spcPct val="50000"/>
              </a:spcBef>
              <a:defRPr/>
            </a:pPr>
            <a:r>
              <a:rPr lang="en-US" altLang="en-US" sz="800" b="1">
                <a:solidFill>
                  <a:schemeClr val="bg1"/>
                </a:solidFill>
                <a:effectLst/>
              </a:rPr>
              <a:t>Correct</a:t>
            </a:r>
            <a:endParaRPr lang="en-US" altLang="en-US" sz="800" b="1" dirty="0">
              <a:solidFill>
                <a:schemeClr val="bg1"/>
              </a:solidFill>
              <a:effectLst/>
            </a:endParaRPr>
          </a:p>
        </p:txBody>
      </p:sp>
      <p:sp>
        <p:nvSpPr>
          <p:cNvPr id="18" name="AutoShape 60">
            <a:hlinkClick r:id="" action="ppaction://noaction" highlightClick="1">
              <a:snd r:embed="rId14" name="Ding.wav"/>
            </a:hlinkClick>
          </p:cNvPr>
          <p:cNvSpPr>
            <a:spLocks noChangeArrowheads="1"/>
          </p:cNvSpPr>
          <p:nvPr userDrawn="1"/>
        </p:nvSpPr>
        <p:spPr bwMode="auto">
          <a:xfrm>
            <a:off x="6673850" y="6172200"/>
            <a:ext cx="365125" cy="365125"/>
          </a:xfrm>
          <a:prstGeom prst="actionButtonSound">
            <a:avLst/>
          </a:prstGeom>
          <a:solidFill>
            <a:srgbClr val="99CC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+mn-ea"/>
                <a:cs typeface="+mn-cs"/>
              </a:defRPr>
            </a:lvl9pPr>
          </a:lstStyle>
          <a:p>
            <a:pPr>
              <a:defRPr/>
            </a:pPr>
            <a:endParaRPr lang="en-US" sz="2400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A4C93854-DE98-E74A-AB38-8C2C45AFACE0}"/>
              </a:ext>
            </a:extLst>
          </p:cNvPr>
          <p:cNvGrpSpPr/>
          <p:nvPr userDrawn="1"/>
        </p:nvGrpSpPr>
        <p:grpSpPr>
          <a:xfrm>
            <a:off x="5324061" y="6019800"/>
            <a:ext cx="762000" cy="685800"/>
            <a:chOff x="3276600" y="2438400"/>
            <a:chExt cx="1295400" cy="1295400"/>
          </a:xfrm>
        </p:grpSpPr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4C3706AF-7AF0-9B4F-996F-4DD85EC98A2D}"/>
                </a:ext>
              </a:extLst>
            </p:cNvPr>
            <p:cNvSpPr/>
            <p:nvPr userDrawn="1"/>
          </p:nvSpPr>
          <p:spPr bwMode="auto">
            <a:xfrm>
              <a:off x="3276600" y="2438400"/>
              <a:ext cx="1295400" cy="1295400"/>
            </a:xfrm>
            <a:prstGeom prst="ellips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pic>
          <p:nvPicPr>
            <p:cNvPr id="19" name="Graphic 18" descr="Trophy">
              <a:hlinkClick r:id="rId15" action="ppaction://hlinksldjump"/>
              <a:extLst>
                <a:ext uri="{FF2B5EF4-FFF2-40B4-BE49-F238E27FC236}">
                  <a16:creationId xmlns:a16="http://schemas.microsoft.com/office/drawing/2014/main" id="{577F199A-1A62-5C4F-B06F-5163975D5B7E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p:blipFill>
          <p:spPr>
            <a:xfrm>
              <a:off x="3472814" y="2634614"/>
              <a:ext cx="902970" cy="902972"/>
            </a:xfrm>
            <a:prstGeom prst="rect">
              <a:avLst/>
            </a:prstGeom>
          </p:spPr>
        </p:pic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5" r:id="rId1"/>
    <p:sldLayoutId id="2147483719" r:id="rId2"/>
    <p:sldLayoutId id="2147483713" r:id="rId3"/>
    <p:sldLayoutId id="2147483724" r:id="rId4"/>
    <p:sldLayoutId id="2147483726" r:id="rId5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659024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8" r:id="rId1"/>
    <p:sldLayoutId id="2147483729" r:id="rId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3" Type="http://schemas.openxmlformats.org/officeDocument/2006/relationships/slide" Target="slide33.xml"/><Relationship Id="rId18" Type="http://schemas.openxmlformats.org/officeDocument/2006/relationships/slide" Target="slide29.xml"/><Relationship Id="rId26" Type="http://schemas.openxmlformats.org/officeDocument/2006/relationships/slide" Target="slide40.xml"/><Relationship Id="rId3" Type="http://schemas.openxmlformats.org/officeDocument/2006/relationships/image" Target="../media/image8.jpg"/><Relationship Id="rId21" Type="http://schemas.openxmlformats.org/officeDocument/2006/relationships/slide" Target="slide15.xml"/><Relationship Id="rId34" Type="http://schemas.openxmlformats.org/officeDocument/2006/relationships/slide" Target="slide17.xml"/><Relationship Id="rId7" Type="http://schemas.openxmlformats.org/officeDocument/2006/relationships/slide" Target="slide32.xml"/><Relationship Id="rId12" Type="http://schemas.openxmlformats.org/officeDocument/2006/relationships/slide" Target="slide28.xml"/><Relationship Id="rId17" Type="http://schemas.openxmlformats.org/officeDocument/2006/relationships/slide" Target="slide24.xml"/><Relationship Id="rId25" Type="http://schemas.openxmlformats.org/officeDocument/2006/relationships/slide" Target="slide35.xml"/><Relationship Id="rId33" Type="http://schemas.openxmlformats.org/officeDocument/2006/relationships/slide" Target="slide42.xml"/><Relationship Id="rId2" Type="http://schemas.openxmlformats.org/officeDocument/2006/relationships/notesSlide" Target="../notesSlides/notesSlide9.xml"/><Relationship Id="rId16" Type="http://schemas.openxmlformats.org/officeDocument/2006/relationships/slide" Target="slide19.xml"/><Relationship Id="rId20" Type="http://schemas.openxmlformats.org/officeDocument/2006/relationships/slide" Target="slide39.xml"/><Relationship Id="rId29" Type="http://schemas.openxmlformats.org/officeDocument/2006/relationships/slide" Target="slide26.xml"/><Relationship Id="rId1" Type="http://schemas.openxmlformats.org/officeDocument/2006/relationships/slideLayout" Target="../slideLayouts/slideLayout3.xml"/><Relationship Id="rId6" Type="http://schemas.openxmlformats.org/officeDocument/2006/relationships/slide" Target="slide27.xml"/><Relationship Id="rId11" Type="http://schemas.openxmlformats.org/officeDocument/2006/relationships/slide" Target="slide23.xml"/><Relationship Id="rId24" Type="http://schemas.openxmlformats.org/officeDocument/2006/relationships/slide" Target="slide30.xml"/><Relationship Id="rId32" Type="http://schemas.openxmlformats.org/officeDocument/2006/relationships/slide" Target="slide41.xml"/><Relationship Id="rId5" Type="http://schemas.openxmlformats.org/officeDocument/2006/relationships/slide" Target="slide22.xml"/><Relationship Id="rId15" Type="http://schemas.openxmlformats.org/officeDocument/2006/relationships/slide" Target="slide14.xml"/><Relationship Id="rId23" Type="http://schemas.openxmlformats.org/officeDocument/2006/relationships/slide" Target="slide25.xml"/><Relationship Id="rId28" Type="http://schemas.openxmlformats.org/officeDocument/2006/relationships/slide" Target="slide21.xml"/><Relationship Id="rId10" Type="http://schemas.openxmlformats.org/officeDocument/2006/relationships/slide" Target="slide18.xml"/><Relationship Id="rId19" Type="http://schemas.openxmlformats.org/officeDocument/2006/relationships/slide" Target="slide34.xml"/><Relationship Id="rId31" Type="http://schemas.openxmlformats.org/officeDocument/2006/relationships/slide" Target="slide36.xml"/><Relationship Id="rId4" Type="http://schemas.openxmlformats.org/officeDocument/2006/relationships/slide" Target="slide12.xml"/><Relationship Id="rId9" Type="http://schemas.openxmlformats.org/officeDocument/2006/relationships/slide" Target="slide13.xml"/><Relationship Id="rId14" Type="http://schemas.openxmlformats.org/officeDocument/2006/relationships/slide" Target="slide38.xml"/><Relationship Id="rId22" Type="http://schemas.openxmlformats.org/officeDocument/2006/relationships/slide" Target="slide20.xml"/><Relationship Id="rId27" Type="http://schemas.openxmlformats.org/officeDocument/2006/relationships/slide" Target="slide16.xml"/><Relationship Id="rId30" Type="http://schemas.openxmlformats.org/officeDocument/2006/relationships/slide" Target="slide31.xml"/><Relationship Id="rId8" Type="http://schemas.openxmlformats.org/officeDocument/2006/relationships/slide" Target="slide3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audio" Target="../media/audio6.wav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 bwMode="auto">
          <a:xfrm>
            <a:off x="304800" y="1242776"/>
            <a:ext cx="8373286" cy="40934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 anchor="ctr" anchorCtr="0"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r>
              <a:rPr lang="en-US" sz="2000" dirty="0">
                <a:solidFill>
                  <a:schemeClr val="bg1"/>
                </a:solidFill>
                <a:latin typeface="Arial Black" pitchFamily="34" charset="0"/>
                <a:cs typeface="Arial" charset="0"/>
              </a:rPr>
              <a:t>FAQ: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Q. How do I reset the links on the main board back to yellow?</a:t>
            </a:r>
          </a:p>
          <a:p>
            <a:pPr>
              <a:spcBef>
                <a:spcPct val="0"/>
              </a:spcBef>
            </a:pPr>
            <a:r>
              <a:rPr lang="en-US" sz="160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A. Simply close the PowerPoint file, and re-open, and the links will turn back to yellow.</a:t>
            </a:r>
          </a:p>
          <a:p>
            <a:pPr marL="457200" indent="-457200">
              <a:spcBef>
                <a:spcPct val="0"/>
              </a:spcBef>
              <a:buAutoNum type="alphaUcPeriod"/>
            </a:pPr>
            <a:endParaRPr lang="en-US" sz="1600" dirty="0">
              <a:solidFill>
                <a:srgbClr val="00B0F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Q. Can I use this in Keynote / Google Slides / Open Office?</a:t>
            </a:r>
          </a:p>
          <a:p>
            <a:r>
              <a:rPr lang="en-US" sz="160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A. Sorry, but Google slides, Keynote, Open Office etc. are not supported. Those are great programs but they’re not made to handle a file with this animation complexity.</a:t>
            </a:r>
          </a:p>
          <a:p>
            <a:pPr marL="457200" indent="-457200">
              <a:spcBef>
                <a:spcPct val="0"/>
              </a:spcBef>
              <a:buAutoNum type="alphaUcPeriod"/>
            </a:pPr>
            <a:endParaRPr lang="en-US" sz="1600" dirty="0">
              <a:solidFill>
                <a:srgbClr val="00B0F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Q. How do I switch to the Team Battle slide?</a:t>
            </a:r>
          </a:p>
          <a:p>
            <a:r>
              <a:rPr lang="en-US" sz="160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A. Make sure your Team Battle slide is in slide position #10. The green button displaying a trophy located at the bottom of the Jeopardy Board and question slides will bring you to the Team Battle slide.</a:t>
            </a:r>
          </a:p>
          <a:p>
            <a:endParaRPr lang="en-US" sz="1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ct val="0"/>
              </a:spcBef>
            </a:pPr>
            <a:r>
              <a:rPr lang="en-US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Q. How do I get back to the Jeopardy Board from the Team Battle slide?</a:t>
            </a:r>
          </a:p>
          <a:p>
            <a:pPr marL="342900" indent="-342900">
              <a:buAutoNum type="alphaUcPeriod"/>
            </a:pPr>
            <a:r>
              <a:rPr lang="en-US" sz="160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Simply tap the right arrow key on your computer keyboard (looks like this </a:t>
            </a:r>
            <a:r>
              <a:rPr lang="en-US" sz="160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itchFamily="2" charset="2"/>
              </a:rPr>
              <a:t>)</a:t>
            </a:r>
          </a:p>
          <a:p>
            <a:endParaRPr lang="en-US" sz="1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63875564"/>
      </p:ext>
    </p:extLst>
  </p:cSld>
  <p:clrMapOvr>
    <a:masterClrMapping/>
  </p:clrMapOvr>
  <p:transition advClick="0" advTm="0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0">
          <a:blip r:embed="rId3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55" name="AutoShape 11"/>
          <p:cNvSpPr>
            <a:spLocks noChangeArrowheads="1"/>
          </p:cNvSpPr>
          <p:nvPr/>
        </p:nvSpPr>
        <p:spPr bwMode="auto">
          <a:xfrm>
            <a:off x="2" y="0"/>
            <a:ext cx="4391025" cy="6858000"/>
          </a:xfrm>
          <a:prstGeom prst="parallelogram">
            <a:avLst>
              <a:gd name="adj" fmla="val 25000"/>
            </a:avLst>
          </a:prstGeom>
          <a:gradFill rotWithShape="1">
            <a:gsLst>
              <a:gs pos="0">
                <a:schemeClr val="accent1">
                  <a:gamma/>
                  <a:shade val="46275"/>
                  <a:invGamma/>
                  <a:alpha val="0"/>
                </a:schemeClr>
              </a:gs>
              <a:gs pos="50000">
                <a:schemeClr val="bg1">
                  <a:alpha val="25000"/>
                </a:schemeClr>
              </a:gs>
              <a:gs pos="100000">
                <a:schemeClr val="accent1">
                  <a:gamma/>
                  <a:shade val="46275"/>
                  <a:invGamma/>
                  <a:alpha val="0"/>
                </a:schemeClr>
              </a:gs>
            </a:gsLst>
            <a:lin ang="5400000" scaled="1"/>
          </a:gradFill>
          <a:ln>
            <a:noFill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 altLang="en-US" sz="6000" b="1" i="1">
              <a:solidFill>
                <a:srgbClr val="000066"/>
              </a:solidFill>
            </a:endParaRPr>
          </a:p>
        </p:txBody>
      </p:sp>
      <p:sp>
        <p:nvSpPr>
          <p:cNvPr id="6156" name="AutoShape 12"/>
          <p:cNvSpPr>
            <a:spLocks noChangeArrowheads="1"/>
          </p:cNvSpPr>
          <p:nvPr/>
        </p:nvSpPr>
        <p:spPr bwMode="auto">
          <a:xfrm>
            <a:off x="4752977" y="0"/>
            <a:ext cx="4391025" cy="6858000"/>
          </a:xfrm>
          <a:prstGeom prst="parallelogram">
            <a:avLst>
              <a:gd name="adj" fmla="val 25000"/>
            </a:avLst>
          </a:prstGeom>
          <a:gradFill rotWithShape="1">
            <a:gsLst>
              <a:gs pos="0">
                <a:schemeClr val="accent1">
                  <a:gamma/>
                  <a:shade val="46275"/>
                  <a:invGamma/>
                  <a:alpha val="0"/>
                </a:schemeClr>
              </a:gs>
              <a:gs pos="50000">
                <a:schemeClr val="bg1">
                  <a:alpha val="58000"/>
                </a:schemeClr>
              </a:gs>
              <a:gs pos="100000">
                <a:schemeClr val="accent1">
                  <a:gamma/>
                  <a:shade val="46275"/>
                  <a:invGamma/>
                  <a:alpha val="0"/>
                </a:schemeClr>
              </a:gs>
            </a:gsLst>
            <a:lin ang="5400000" scaled="1"/>
          </a:gradFill>
          <a:ln>
            <a:noFill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 altLang="en-US" sz="6600" b="1" i="1">
              <a:solidFill>
                <a:srgbClr val="000066"/>
              </a:solidFill>
            </a:endParaRPr>
          </a:p>
        </p:txBody>
      </p:sp>
      <p:sp>
        <p:nvSpPr>
          <p:cNvPr id="6179" name="Rectangle 35"/>
          <p:cNvSpPr>
            <a:spLocks noChangeArrowheads="1"/>
          </p:cNvSpPr>
          <p:nvPr/>
        </p:nvSpPr>
        <p:spPr bwMode="auto">
          <a:xfrm>
            <a:off x="-30163" y="76200"/>
            <a:ext cx="31994476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800" dirty="0">
                <a:solidFill>
                  <a:schemeClr val="bg1"/>
                </a:solidFill>
                <a:latin typeface="Impact" pitchFamily="34" charset="0"/>
              </a:rPr>
              <a:t>JEOPARODY     JEOPARODY     JEOPARODY     JEOPARODY     JEOPARODY     JEOPARODY     JEOPARODY     JEOPARODY JEOPARODY     JEOPARODY     JEOPARODY     JEOPARODY     JEOPARODY     JEOPARODY  JEOPARODY     JEOPARODY     JEOPARODY     JEOPARODY     JEOPARODY   </a:t>
            </a:r>
          </a:p>
        </p:txBody>
      </p:sp>
      <p:sp>
        <p:nvSpPr>
          <p:cNvPr id="6180" name="Rectangle 36"/>
          <p:cNvSpPr>
            <a:spLocks noChangeArrowheads="1"/>
          </p:cNvSpPr>
          <p:nvPr/>
        </p:nvSpPr>
        <p:spPr bwMode="auto">
          <a:xfrm>
            <a:off x="-22850475" y="5257800"/>
            <a:ext cx="31994475" cy="1371600"/>
          </a:xfrm>
          <a:prstGeom prst="rect">
            <a:avLst/>
          </a:prstGeom>
          <a:noFill/>
          <a:ln>
            <a:noFill/>
          </a:ln>
          <a:effectLst/>
        </p:spPr>
        <p:txBody>
          <a:bodyPr lIns="0" tIns="0" rIns="0" bIns="0" anchor="ctr"/>
          <a:lstStyle/>
          <a:p>
            <a:pPr algn="ctr">
              <a:defRPr/>
            </a:pPr>
            <a:r>
              <a:rPr lang="en-US" altLang="en-US" sz="2800" dirty="0">
                <a:solidFill>
                  <a:schemeClr val="bg1"/>
                </a:solidFill>
                <a:latin typeface="Impact" pitchFamily="34" charset="0"/>
              </a:rPr>
              <a:t>JEOPARODY     JEOPARODY     JEOPARODY     JEOPARODY     JEOPARODY     JEOPARODY     JEOPARODY     JEOPARODY JEOPARODY     JEOPARODY     JEOPARODY     JEOPARODY     JEOPARODY     JEOPARODY  JEOPARODY     JEOPARODY     JEOPARODY     JEOPARODY     JEOPARODY   </a:t>
            </a:r>
          </a:p>
        </p:txBody>
      </p:sp>
      <p:pic>
        <p:nvPicPr>
          <p:cNvPr id="6164" name="Picture 20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50813" y="2152650"/>
            <a:ext cx="8915400" cy="2476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advClick="0" advTm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61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61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6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2" presetClass="entr" presetSubtype="1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615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nodeType="withEffect">
                                  <p:stCondLst>
                                    <p:cond delay="350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615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xit" presetSubtype="4" fill="hold" nodeType="withEffect">
                                  <p:stCondLst>
                                    <p:cond delay="860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7" dur="500"/>
                                        <p:tgtEl>
                                          <p:spTgt spid="615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5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22" presetClass="exit" presetSubtype="1" fill="hold" nodeType="withEffect">
                                  <p:stCondLst>
                                    <p:cond delay="860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20" dur="500"/>
                                        <p:tgtEl>
                                          <p:spTgt spid="615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5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500"/>
                                        <p:tgtEl>
                                          <p:spTgt spid="6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0.03007 L -2.49896 0.03007 " pathEditMode="fixed" rAng="0" ptsTypes="AA">
                                      <p:cBhvr>
                                        <p:cTn id="26" dur="11000" fill="hold"/>
                                        <p:tgtEl>
                                          <p:spTgt spid="617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4948" y="0"/>
                                    </p:animMotion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500"/>
                                        <p:tgtEl>
                                          <p:spTgt spid="6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63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-0.03098 L 2.49896 -0.03098 " pathEditMode="fixed" rAng="0" ptsTypes="AA">
                                      <p:cBhvr>
                                        <p:cTn id="31" dur="11000" fill="hold"/>
                                        <p:tgtEl>
                                          <p:spTgt spid="618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4948" y="0"/>
                                    </p:animMotion>
                                  </p:childTnLst>
                                </p:cTn>
                              </p:par>
                              <p:par>
                                <p:cTn id="32" presetID="10" presetClass="exit" presetSubtype="0" fill="hold" grpId="0" nodeType="withEffect">
                                  <p:stCondLst>
                                    <p:cond delay="9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2000"/>
                                        <p:tgtEl>
                                          <p:spTgt spid="617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0" presetClass="exit" presetSubtype="0" fill="hold" nodeType="withEffect">
                                  <p:stCondLst>
                                    <p:cond delay="9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2000"/>
                                        <p:tgtEl>
                                          <p:spTgt spid="618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7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TextBox 1"/>
          <p:cNvSpPr txBox="1">
            <a:spLocks noChangeArrowheads="1"/>
          </p:cNvSpPr>
          <p:nvPr/>
        </p:nvSpPr>
        <p:spPr bwMode="auto">
          <a:xfrm>
            <a:off x="762002" y="1090613"/>
            <a:ext cx="7566025" cy="3877985"/>
          </a:xfrm>
          <a:prstGeom prst="rect">
            <a:avLst/>
          </a:prstGeom>
          <a:solidFill>
            <a:srgbClr val="002060">
              <a:alpha val="83000"/>
            </a:srgbClr>
          </a:solidFill>
          <a:ln w="127000">
            <a:solidFill>
              <a:schemeClr val="accent4">
                <a:shade val="50000"/>
              </a:schemeClr>
            </a:solidFill>
          </a:ln>
        </p:spPr>
        <p:txBody>
          <a:bodyPr lIns="91440" tIns="274320" bIns="27432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7200">
                <a:solidFill>
                  <a:schemeClr val="bg1"/>
                </a:solidFill>
                <a:latin typeface="Arial Black" pitchFamily="34" charset="0"/>
                <a:cs typeface="Arial" charset="0"/>
              </a:rPr>
              <a:t>HERE ARE TODAY’S CATEGORIES</a:t>
            </a:r>
          </a:p>
        </p:txBody>
      </p:sp>
    </p:spTree>
    <p:extLst>
      <p:ext uri="{BB962C8B-B14F-4D97-AF65-F5344CB8AC3E}">
        <p14:creationId xmlns:p14="http://schemas.microsoft.com/office/powerpoint/2010/main" val="3592836085"/>
      </p:ext>
    </p:extLst>
  </p:cSld>
  <p:clrMapOvr>
    <a:masterClrMapping/>
  </p:clrMapOvr>
  <p:transition advClick="0" advTm="0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extBox 5"/>
          <p:cNvSpPr txBox="1">
            <a:spLocks noChangeArrowheads="1"/>
          </p:cNvSpPr>
          <p:nvPr/>
        </p:nvSpPr>
        <p:spPr bwMode="auto">
          <a:xfrm>
            <a:off x="838202" y="1914944"/>
            <a:ext cx="7566025" cy="21236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 anchorCtr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6600" dirty="0">
                <a:solidFill>
                  <a:schemeClr val="bg1"/>
                </a:solidFill>
                <a:latin typeface="Arial Black" pitchFamily="34" charset="0"/>
                <a:cs typeface="Arial" charset="0"/>
              </a:rPr>
              <a:t>Type Category 1 Here</a:t>
            </a:r>
          </a:p>
        </p:txBody>
      </p:sp>
    </p:spTree>
  </p:cSld>
  <p:clrMapOvr>
    <a:masterClrMapping/>
  </p:clrMapOvr>
  <p:transition spd="slow">
    <p:push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5"/>
          <p:cNvSpPr txBox="1">
            <a:spLocks noChangeArrowheads="1"/>
          </p:cNvSpPr>
          <p:nvPr/>
        </p:nvSpPr>
        <p:spPr bwMode="auto">
          <a:xfrm>
            <a:off x="838202" y="1914944"/>
            <a:ext cx="7566025" cy="21236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 anchorCtr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None/>
            </a:pPr>
            <a:r>
              <a:rPr lang="en-US" altLang="en-US" sz="6600" dirty="0">
                <a:solidFill>
                  <a:schemeClr val="bg1"/>
                </a:solidFill>
                <a:latin typeface="Arial Black" pitchFamily="34" charset="0"/>
                <a:cs typeface="Arial" charset="0"/>
              </a:rPr>
              <a:t>Type Category 2 Here</a:t>
            </a:r>
          </a:p>
        </p:txBody>
      </p:sp>
    </p:spTree>
  </p:cSld>
  <p:clrMapOvr>
    <a:masterClrMapping/>
  </p:clrMapOvr>
  <p:transition spd="slow">
    <p:push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5"/>
          <p:cNvSpPr txBox="1">
            <a:spLocks noChangeArrowheads="1"/>
          </p:cNvSpPr>
          <p:nvPr/>
        </p:nvSpPr>
        <p:spPr bwMode="auto">
          <a:xfrm>
            <a:off x="838202" y="1914944"/>
            <a:ext cx="7566025" cy="21236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 anchorCtr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None/>
            </a:pPr>
            <a:r>
              <a:rPr lang="en-US" altLang="en-US" sz="6600" dirty="0">
                <a:solidFill>
                  <a:schemeClr val="bg1"/>
                </a:solidFill>
                <a:latin typeface="Arial Black" pitchFamily="34" charset="0"/>
                <a:cs typeface="Arial" charset="0"/>
              </a:rPr>
              <a:t>Type Category 3 Here</a:t>
            </a:r>
          </a:p>
        </p:txBody>
      </p:sp>
    </p:spTree>
  </p:cSld>
  <p:clrMapOvr>
    <a:masterClrMapping/>
  </p:clrMapOvr>
  <p:transition spd="slow">
    <p:push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5"/>
          <p:cNvSpPr txBox="1">
            <a:spLocks noChangeArrowheads="1"/>
          </p:cNvSpPr>
          <p:nvPr/>
        </p:nvSpPr>
        <p:spPr bwMode="auto">
          <a:xfrm>
            <a:off x="838202" y="1914944"/>
            <a:ext cx="7566025" cy="21236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 anchorCtr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6600" dirty="0">
                <a:solidFill>
                  <a:schemeClr val="bg1"/>
                </a:solidFill>
                <a:latin typeface="Arial Black" pitchFamily="34" charset="0"/>
                <a:cs typeface="Arial" charset="0"/>
              </a:rPr>
              <a:t>Type Category 4 Here</a:t>
            </a:r>
          </a:p>
        </p:txBody>
      </p:sp>
    </p:spTree>
  </p:cSld>
  <p:clrMapOvr>
    <a:masterClrMapping/>
  </p:clrMapOvr>
  <p:transition spd="slow">
    <p:push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5"/>
          <p:cNvSpPr txBox="1">
            <a:spLocks noChangeArrowheads="1"/>
          </p:cNvSpPr>
          <p:nvPr/>
        </p:nvSpPr>
        <p:spPr bwMode="auto">
          <a:xfrm>
            <a:off x="838202" y="1914944"/>
            <a:ext cx="7566025" cy="21236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 anchorCtr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6600" dirty="0">
                <a:solidFill>
                  <a:schemeClr val="bg1"/>
                </a:solidFill>
                <a:latin typeface="Arial Black" pitchFamily="34" charset="0"/>
                <a:cs typeface="Arial" charset="0"/>
              </a:rPr>
              <a:t>Type Category 5 Here</a:t>
            </a:r>
          </a:p>
        </p:txBody>
      </p:sp>
    </p:spTree>
  </p:cSld>
  <p:clrMapOvr>
    <a:masterClrMapping/>
  </p:clrMapOvr>
  <p:transition spd="slow">
    <p:push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5"/>
          <p:cNvSpPr txBox="1">
            <a:spLocks noChangeArrowheads="1"/>
          </p:cNvSpPr>
          <p:nvPr/>
        </p:nvSpPr>
        <p:spPr bwMode="auto">
          <a:xfrm>
            <a:off x="838202" y="1914944"/>
            <a:ext cx="7566025" cy="21236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 anchorCtr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6600" dirty="0">
                <a:solidFill>
                  <a:schemeClr val="bg1"/>
                </a:solidFill>
                <a:latin typeface="Arial Black" pitchFamily="34" charset="0"/>
                <a:cs typeface="Arial" charset="0"/>
              </a:rPr>
              <a:t>Type Category 6 Here</a:t>
            </a:r>
          </a:p>
        </p:txBody>
      </p:sp>
    </p:spTree>
  </p:cSld>
  <p:clrMapOvr>
    <a:masterClrMapping/>
  </p:clrMapOvr>
  <p:transition spd="slow">
    <p:push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5">
            <a:extLst>
              <a:ext uri="{FF2B5EF4-FFF2-40B4-BE49-F238E27FC236}">
                <a16:creationId xmlns:a16="http://schemas.microsoft.com/office/drawing/2014/main" id="{D0AAECDF-5DAE-1A4E-B5E6-D43562F056A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8202" y="899282"/>
            <a:ext cx="7566025" cy="41549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 anchorCtr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6600" dirty="0">
                <a:solidFill>
                  <a:schemeClr val="bg1"/>
                </a:solidFill>
                <a:latin typeface="Arial Black" pitchFamily="34" charset="0"/>
                <a:cs typeface="Arial" charset="0"/>
              </a:rPr>
              <a:t>Replace this slide with your Team Battle Slide</a:t>
            </a:r>
          </a:p>
        </p:txBody>
      </p:sp>
    </p:spTree>
    <p:extLst>
      <p:ext uri="{BB962C8B-B14F-4D97-AF65-F5344CB8AC3E}">
        <p14:creationId xmlns:p14="http://schemas.microsoft.com/office/powerpoint/2010/main" val="384051561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ext Box 42"/>
          <p:cNvSpPr txBox="1">
            <a:spLocks noChangeArrowheads="1"/>
          </p:cNvSpPr>
          <p:nvPr/>
        </p:nvSpPr>
        <p:spPr bwMode="auto">
          <a:xfrm>
            <a:off x="701675" y="1609727"/>
            <a:ext cx="1203325" cy="52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800" b="1">
                <a:solidFill>
                  <a:srgbClr val="000000"/>
                </a:solidFill>
                <a:latin typeface="Impact" pitchFamily="34" charset="0"/>
                <a:hlinkClick r:id="rId4" action="ppaction://hlinksldjump"/>
              </a:rPr>
              <a:t>$100</a:t>
            </a:r>
            <a:endParaRPr lang="en-US" altLang="en-US" sz="2800" b="1" dirty="0">
              <a:solidFill>
                <a:srgbClr val="000000"/>
              </a:solidFill>
              <a:latin typeface="Impact" pitchFamily="34" charset="0"/>
            </a:endParaRPr>
          </a:p>
        </p:txBody>
      </p:sp>
      <p:sp>
        <p:nvSpPr>
          <p:cNvPr id="11268" name="Text Box 53"/>
          <p:cNvSpPr txBox="1">
            <a:spLocks noChangeArrowheads="1"/>
          </p:cNvSpPr>
          <p:nvPr/>
        </p:nvSpPr>
        <p:spPr bwMode="auto">
          <a:xfrm>
            <a:off x="3316290" y="1609727"/>
            <a:ext cx="1203325" cy="52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800" b="1">
                <a:solidFill>
                  <a:srgbClr val="000000"/>
                </a:solidFill>
                <a:latin typeface="Impact" pitchFamily="34" charset="0"/>
                <a:hlinkClick r:id="rId5" action="ppaction://hlinksldjump"/>
              </a:rPr>
              <a:t>$100</a:t>
            </a:r>
            <a:endParaRPr lang="en-US" altLang="en-US" sz="2800" b="1">
              <a:solidFill>
                <a:srgbClr val="000000"/>
              </a:solidFill>
              <a:latin typeface="Impact" pitchFamily="34" charset="0"/>
            </a:endParaRPr>
          </a:p>
        </p:txBody>
      </p:sp>
      <p:sp>
        <p:nvSpPr>
          <p:cNvPr id="11269" name="Text Box 58"/>
          <p:cNvSpPr txBox="1">
            <a:spLocks noChangeArrowheads="1"/>
          </p:cNvSpPr>
          <p:nvPr/>
        </p:nvSpPr>
        <p:spPr bwMode="auto">
          <a:xfrm>
            <a:off x="4648202" y="1609727"/>
            <a:ext cx="1203325" cy="52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800" b="1">
                <a:solidFill>
                  <a:srgbClr val="000000"/>
                </a:solidFill>
                <a:latin typeface="Impact" pitchFamily="34" charset="0"/>
                <a:hlinkClick r:id="rId6" action="ppaction://hlinksldjump"/>
              </a:rPr>
              <a:t>$100</a:t>
            </a:r>
            <a:endParaRPr lang="en-US" altLang="en-US" sz="2800" b="1">
              <a:solidFill>
                <a:srgbClr val="000000"/>
              </a:solidFill>
              <a:latin typeface="Impact" pitchFamily="34" charset="0"/>
            </a:endParaRPr>
          </a:p>
        </p:txBody>
      </p:sp>
      <p:sp>
        <p:nvSpPr>
          <p:cNvPr id="11270" name="Text Box 63"/>
          <p:cNvSpPr txBox="1">
            <a:spLocks noChangeArrowheads="1"/>
          </p:cNvSpPr>
          <p:nvPr/>
        </p:nvSpPr>
        <p:spPr bwMode="auto">
          <a:xfrm>
            <a:off x="5943602" y="1609727"/>
            <a:ext cx="1203325" cy="52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800" b="1">
                <a:solidFill>
                  <a:srgbClr val="000000"/>
                </a:solidFill>
                <a:latin typeface="Impact" pitchFamily="34" charset="0"/>
                <a:hlinkClick r:id="rId7" action="ppaction://hlinksldjump"/>
              </a:rPr>
              <a:t>$100</a:t>
            </a:r>
            <a:endParaRPr lang="en-US" altLang="en-US" sz="2800" b="1">
              <a:solidFill>
                <a:srgbClr val="000000"/>
              </a:solidFill>
              <a:latin typeface="Impact" pitchFamily="34" charset="0"/>
            </a:endParaRPr>
          </a:p>
        </p:txBody>
      </p:sp>
      <p:sp>
        <p:nvSpPr>
          <p:cNvPr id="11271" name="Text Box 69"/>
          <p:cNvSpPr txBox="1">
            <a:spLocks noChangeArrowheads="1"/>
          </p:cNvSpPr>
          <p:nvPr/>
        </p:nvSpPr>
        <p:spPr bwMode="auto">
          <a:xfrm>
            <a:off x="7315200" y="1609727"/>
            <a:ext cx="1203325" cy="52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800" b="1" dirty="0">
                <a:solidFill>
                  <a:srgbClr val="000000"/>
                </a:solidFill>
                <a:latin typeface="Impact" pitchFamily="34" charset="0"/>
                <a:hlinkClick r:id="rId8" action="ppaction://hlinksldjump"/>
              </a:rPr>
              <a:t>$100</a:t>
            </a:r>
            <a:endParaRPr lang="en-US" altLang="en-US" sz="2800" b="1" dirty="0">
              <a:solidFill>
                <a:srgbClr val="000000"/>
              </a:solidFill>
              <a:latin typeface="Impact" pitchFamily="34" charset="0"/>
            </a:endParaRPr>
          </a:p>
        </p:txBody>
      </p:sp>
      <p:sp>
        <p:nvSpPr>
          <p:cNvPr id="11272" name="Text Box 43"/>
          <p:cNvSpPr txBox="1">
            <a:spLocks noChangeArrowheads="1"/>
          </p:cNvSpPr>
          <p:nvPr/>
        </p:nvSpPr>
        <p:spPr bwMode="auto">
          <a:xfrm>
            <a:off x="701675" y="2447927"/>
            <a:ext cx="1203325" cy="52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800" b="1">
                <a:solidFill>
                  <a:srgbClr val="000000"/>
                </a:solidFill>
                <a:latin typeface="Impact" pitchFamily="34" charset="0"/>
                <a:hlinkClick r:id="rId9" action="ppaction://hlinksldjump"/>
              </a:rPr>
              <a:t>$200</a:t>
            </a:r>
            <a:endParaRPr lang="en-US" altLang="en-US" sz="2800" b="1">
              <a:solidFill>
                <a:srgbClr val="000000"/>
              </a:solidFill>
              <a:latin typeface="Impact" pitchFamily="34" charset="0"/>
            </a:endParaRPr>
          </a:p>
        </p:txBody>
      </p:sp>
      <p:sp>
        <p:nvSpPr>
          <p:cNvPr id="11273" name="Text Box 49"/>
          <p:cNvSpPr txBox="1">
            <a:spLocks noChangeArrowheads="1"/>
          </p:cNvSpPr>
          <p:nvPr/>
        </p:nvSpPr>
        <p:spPr bwMode="auto">
          <a:xfrm>
            <a:off x="2035177" y="2447927"/>
            <a:ext cx="1203325" cy="52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800" b="1" dirty="0">
                <a:solidFill>
                  <a:srgbClr val="000000"/>
                </a:solidFill>
                <a:latin typeface="Impact" pitchFamily="34" charset="0"/>
                <a:hlinkClick r:id="rId10" action="ppaction://hlinksldjump"/>
              </a:rPr>
              <a:t>$200</a:t>
            </a:r>
            <a:endParaRPr lang="en-US" altLang="en-US" sz="2800" b="1" dirty="0">
              <a:solidFill>
                <a:srgbClr val="000000"/>
              </a:solidFill>
              <a:latin typeface="Impact" pitchFamily="34" charset="0"/>
            </a:endParaRPr>
          </a:p>
        </p:txBody>
      </p:sp>
      <p:sp>
        <p:nvSpPr>
          <p:cNvPr id="11274" name="Text Box 54"/>
          <p:cNvSpPr txBox="1">
            <a:spLocks noChangeArrowheads="1"/>
          </p:cNvSpPr>
          <p:nvPr/>
        </p:nvSpPr>
        <p:spPr bwMode="auto">
          <a:xfrm>
            <a:off x="3317877" y="2447927"/>
            <a:ext cx="1203325" cy="52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800" b="1">
                <a:solidFill>
                  <a:srgbClr val="000000"/>
                </a:solidFill>
                <a:latin typeface="Impact" pitchFamily="34" charset="0"/>
                <a:hlinkClick r:id="rId11" action="ppaction://hlinksldjump"/>
              </a:rPr>
              <a:t>$200</a:t>
            </a:r>
            <a:endParaRPr lang="en-US" altLang="en-US" sz="2800" b="1">
              <a:solidFill>
                <a:srgbClr val="000000"/>
              </a:solidFill>
              <a:latin typeface="Impact" pitchFamily="34" charset="0"/>
            </a:endParaRPr>
          </a:p>
        </p:txBody>
      </p:sp>
      <p:sp>
        <p:nvSpPr>
          <p:cNvPr id="11275" name="Text Box 59"/>
          <p:cNvSpPr txBox="1">
            <a:spLocks noChangeArrowheads="1"/>
          </p:cNvSpPr>
          <p:nvPr/>
        </p:nvSpPr>
        <p:spPr bwMode="auto">
          <a:xfrm>
            <a:off x="4648202" y="2447927"/>
            <a:ext cx="1203325" cy="52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800" b="1">
                <a:solidFill>
                  <a:srgbClr val="000000"/>
                </a:solidFill>
                <a:latin typeface="Impact" pitchFamily="34" charset="0"/>
                <a:hlinkClick r:id="rId12" action="ppaction://hlinksldjump"/>
              </a:rPr>
              <a:t>$200</a:t>
            </a:r>
            <a:endParaRPr lang="en-US" altLang="en-US" sz="2800" b="1">
              <a:solidFill>
                <a:srgbClr val="000000"/>
              </a:solidFill>
              <a:latin typeface="Impact" pitchFamily="34" charset="0"/>
            </a:endParaRPr>
          </a:p>
        </p:txBody>
      </p:sp>
      <p:sp>
        <p:nvSpPr>
          <p:cNvPr id="11276" name="Text Box 64"/>
          <p:cNvSpPr txBox="1">
            <a:spLocks noChangeArrowheads="1"/>
          </p:cNvSpPr>
          <p:nvPr/>
        </p:nvSpPr>
        <p:spPr bwMode="auto">
          <a:xfrm>
            <a:off x="5943602" y="2447927"/>
            <a:ext cx="1203325" cy="52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800" b="1">
                <a:solidFill>
                  <a:srgbClr val="000000"/>
                </a:solidFill>
                <a:latin typeface="Impact" pitchFamily="34" charset="0"/>
                <a:hlinkClick r:id="rId13" action="ppaction://hlinksldjump"/>
              </a:rPr>
              <a:t>$200</a:t>
            </a:r>
            <a:endParaRPr lang="en-US" altLang="en-US" sz="2800" b="1">
              <a:solidFill>
                <a:srgbClr val="000000"/>
              </a:solidFill>
              <a:latin typeface="Impact" pitchFamily="34" charset="0"/>
            </a:endParaRPr>
          </a:p>
        </p:txBody>
      </p:sp>
      <p:sp>
        <p:nvSpPr>
          <p:cNvPr id="11277" name="Text Box 70"/>
          <p:cNvSpPr txBox="1">
            <a:spLocks noChangeArrowheads="1"/>
          </p:cNvSpPr>
          <p:nvPr/>
        </p:nvSpPr>
        <p:spPr bwMode="auto">
          <a:xfrm>
            <a:off x="7315200" y="2447927"/>
            <a:ext cx="1203325" cy="52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800" b="1">
                <a:solidFill>
                  <a:srgbClr val="000000"/>
                </a:solidFill>
                <a:latin typeface="Impact" pitchFamily="34" charset="0"/>
                <a:hlinkClick r:id="rId14" action="ppaction://hlinksldjump"/>
              </a:rPr>
              <a:t>$200</a:t>
            </a:r>
            <a:endParaRPr lang="en-US" altLang="en-US" sz="2800" b="1">
              <a:solidFill>
                <a:srgbClr val="000000"/>
              </a:solidFill>
              <a:latin typeface="Impact" pitchFamily="34" charset="0"/>
            </a:endParaRPr>
          </a:p>
        </p:txBody>
      </p:sp>
      <p:sp>
        <p:nvSpPr>
          <p:cNvPr id="11278" name="Text Box 44"/>
          <p:cNvSpPr txBox="1">
            <a:spLocks noChangeArrowheads="1"/>
          </p:cNvSpPr>
          <p:nvPr/>
        </p:nvSpPr>
        <p:spPr bwMode="auto">
          <a:xfrm>
            <a:off x="701675" y="3216277"/>
            <a:ext cx="1203325" cy="52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800" b="1">
                <a:solidFill>
                  <a:srgbClr val="000000"/>
                </a:solidFill>
                <a:latin typeface="Impact" pitchFamily="34" charset="0"/>
                <a:hlinkClick r:id="rId15" action="ppaction://hlinksldjump"/>
              </a:rPr>
              <a:t>$300</a:t>
            </a:r>
            <a:endParaRPr lang="en-US" altLang="en-US" sz="2800" b="1">
              <a:solidFill>
                <a:srgbClr val="000000"/>
              </a:solidFill>
              <a:latin typeface="Impact" pitchFamily="34" charset="0"/>
            </a:endParaRPr>
          </a:p>
        </p:txBody>
      </p:sp>
      <p:sp>
        <p:nvSpPr>
          <p:cNvPr id="11279" name="Text Box 50"/>
          <p:cNvSpPr txBox="1">
            <a:spLocks noChangeArrowheads="1"/>
          </p:cNvSpPr>
          <p:nvPr/>
        </p:nvSpPr>
        <p:spPr bwMode="auto">
          <a:xfrm>
            <a:off x="2035177" y="3213102"/>
            <a:ext cx="1203325" cy="52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800" b="1">
                <a:solidFill>
                  <a:srgbClr val="000000"/>
                </a:solidFill>
                <a:latin typeface="Impact" pitchFamily="34" charset="0"/>
                <a:hlinkClick r:id="rId16" action="ppaction://hlinksldjump"/>
              </a:rPr>
              <a:t>$300</a:t>
            </a:r>
            <a:endParaRPr lang="en-US" altLang="en-US" sz="2800" b="1">
              <a:solidFill>
                <a:srgbClr val="000000"/>
              </a:solidFill>
              <a:latin typeface="Impact" pitchFamily="34" charset="0"/>
            </a:endParaRPr>
          </a:p>
        </p:txBody>
      </p:sp>
      <p:sp>
        <p:nvSpPr>
          <p:cNvPr id="11280" name="Text Box 55"/>
          <p:cNvSpPr txBox="1">
            <a:spLocks noChangeArrowheads="1"/>
          </p:cNvSpPr>
          <p:nvPr/>
        </p:nvSpPr>
        <p:spPr bwMode="auto">
          <a:xfrm>
            <a:off x="3317877" y="3200402"/>
            <a:ext cx="1203325" cy="52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800" b="1">
                <a:solidFill>
                  <a:srgbClr val="000000"/>
                </a:solidFill>
                <a:latin typeface="Impact" pitchFamily="34" charset="0"/>
                <a:hlinkClick r:id="rId17" action="ppaction://hlinksldjump"/>
              </a:rPr>
              <a:t>$300</a:t>
            </a:r>
            <a:endParaRPr lang="en-US" altLang="en-US" sz="2800" b="1">
              <a:solidFill>
                <a:srgbClr val="000000"/>
              </a:solidFill>
              <a:latin typeface="Impact" pitchFamily="34" charset="0"/>
            </a:endParaRPr>
          </a:p>
        </p:txBody>
      </p:sp>
      <p:sp>
        <p:nvSpPr>
          <p:cNvPr id="11281" name="Text Box 60"/>
          <p:cNvSpPr txBox="1">
            <a:spLocks noChangeArrowheads="1"/>
          </p:cNvSpPr>
          <p:nvPr/>
        </p:nvSpPr>
        <p:spPr bwMode="auto">
          <a:xfrm>
            <a:off x="4648202" y="3213102"/>
            <a:ext cx="1203325" cy="52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800" b="1">
                <a:solidFill>
                  <a:srgbClr val="000000"/>
                </a:solidFill>
                <a:latin typeface="Impact" pitchFamily="34" charset="0"/>
                <a:hlinkClick r:id="rId18" action="ppaction://hlinksldjump"/>
              </a:rPr>
              <a:t>$300</a:t>
            </a:r>
            <a:endParaRPr lang="en-US" altLang="en-US" sz="2800" b="1">
              <a:solidFill>
                <a:srgbClr val="000000"/>
              </a:solidFill>
              <a:latin typeface="Impact" pitchFamily="34" charset="0"/>
            </a:endParaRPr>
          </a:p>
        </p:txBody>
      </p:sp>
      <p:sp>
        <p:nvSpPr>
          <p:cNvPr id="11282" name="Text Box 65"/>
          <p:cNvSpPr txBox="1">
            <a:spLocks noChangeArrowheads="1"/>
          </p:cNvSpPr>
          <p:nvPr/>
        </p:nvSpPr>
        <p:spPr bwMode="auto">
          <a:xfrm>
            <a:off x="5943602" y="3213102"/>
            <a:ext cx="1203325" cy="52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800" b="1">
                <a:solidFill>
                  <a:srgbClr val="000000"/>
                </a:solidFill>
                <a:latin typeface="Impact" pitchFamily="34" charset="0"/>
                <a:hlinkClick r:id="rId19" action="ppaction://hlinksldjump"/>
              </a:rPr>
              <a:t>$300</a:t>
            </a:r>
            <a:endParaRPr lang="en-US" altLang="en-US" sz="2800" b="1">
              <a:solidFill>
                <a:srgbClr val="000000"/>
              </a:solidFill>
              <a:latin typeface="Impact" pitchFamily="34" charset="0"/>
            </a:endParaRPr>
          </a:p>
        </p:txBody>
      </p:sp>
      <p:sp>
        <p:nvSpPr>
          <p:cNvPr id="11283" name="Text Box 71"/>
          <p:cNvSpPr txBox="1">
            <a:spLocks noChangeArrowheads="1"/>
          </p:cNvSpPr>
          <p:nvPr/>
        </p:nvSpPr>
        <p:spPr bwMode="auto">
          <a:xfrm>
            <a:off x="7315200" y="3213102"/>
            <a:ext cx="1203325" cy="52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800" b="1">
                <a:solidFill>
                  <a:srgbClr val="000000"/>
                </a:solidFill>
                <a:latin typeface="Impact" pitchFamily="34" charset="0"/>
                <a:hlinkClick r:id="rId20" action="ppaction://hlinksldjump"/>
              </a:rPr>
              <a:t>$300</a:t>
            </a:r>
            <a:endParaRPr lang="en-US" altLang="en-US" sz="2800" b="1">
              <a:solidFill>
                <a:srgbClr val="000000"/>
              </a:solidFill>
              <a:latin typeface="Impact" pitchFamily="34" charset="0"/>
            </a:endParaRPr>
          </a:p>
        </p:txBody>
      </p:sp>
      <p:sp>
        <p:nvSpPr>
          <p:cNvPr id="11284" name="Text Box 45"/>
          <p:cNvSpPr txBox="1">
            <a:spLocks noChangeArrowheads="1"/>
          </p:cNvSpPr>
          <p:nvPr/>
        </p:nvSpPr>
        <p:spPr bwMode="auto">
          <a:xfrm>
            <a:off x="701675" y="4048125"/>
            <a:ext cx="1203325" cy="52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800" b="1">
                <a:solidFill>
                  <a:srgbClr val="000000"/>
                </a:solidFill>
                <a:latin typeface="Impact" pitchFamily="34" charset="0"/>
                <a:hlinkClick r:id="rId21" action="ppaction://hlinksldjump"/>
              </a:rPr>
              <a:t>$400</a:t>
            </a:r>
            <a:endParaRPr lang="en-US" altLang="en-US" sz="2800" b="1">
              <a:solidFill>
                <a:srgbClr val="000000"/>
              </a:solidFill>
              <a:latin typeface="Impact" pitchFamily="34" charset="0"/>
            </a:endParaRPr>
          </a:p>
        </p:txBody>
      </p:sp>
      <p:sp>
        <p:nvSpPr>
          <p:cNvPr id="11285" name="Text Box 51"/>
          <p:cNvSpPr txBox="1">
            <a:spLocks noChangeArrowheads="1"/>
          </p:cNvSpPr>
          <p:nvPr/>
        </p:nvSpPr>
        <p:spPr bwMode="auto">
          <a:xfrm>
            <a:off x="2035177" y="4044950"/>
            <a:ext cx="1203325" cy="52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800" b="1">
                <a:solidFill>
                  <a:srgbClr val="000000"/>
                </a:solidFill>
                <a:latin typeface="Impact" pitchFamily="34" charset="0"/>
                <a:hlinkClick r:id="rId22" action="ppaction://hlinksldjump"/>
              </a:rPr>
              <a:t>$400</a:t>
            </a:r>
            <a:endParaRPr lang="en-US" altLang="en-US" sz="2800" b="1">
              <a:solidFill>
                <a:srgbClr val="000000"/>
              </a:solidFill>
              <a:latin typeface="Impact" pitchFamily="34" charset="0"/>
            </a:endParaRPr>
          </a:p>
        </p:txBody>
      </p:sp>
      <p:sp>
        <p:nvSpPr>
          <p:cNvPr id="11286" name="Text Box 56"/>
          <p:cNvSpPr txBox="1">
            <a:spLocks noChangeArrowheads="1"/>
          </p:cNvSpPr>
          <p:nvPr/>
        </p:nvSpPr>
        <p:spPr bwMode="auto">
          <a:xfrm>
            <a:off x="3317877" y="4044950"/>
            <a:ext cx="1203325" cy="52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800" b="1">
                <a:solidFill>
                  <a:srgbClr val="000000"/>
                </a:solidFill>
                <a:latin typeface="Impact" pitchFamily="34" charset="0"/>
                <a:hlinkClick r:id="rId23" action="ppaction://hlinksldjump"/>
              </a:rPr>
              <a:t>$400</a:t>
            </a:r>
            <a:endParaRPr lang="en-US" altLang="en-US" sz="2800" b="1">
              <a:solidFill>
                <a:srgbClr val="000000"/>
              </a:solidFill>
              <a:latin typeface="Impact" pitchFamily="34" charset="0"/>
            </a:endParaRPr>
          </a:p>
        </p:txBody>
      </p:sp>
      <p:sp>
        <p:nvSpPr>
          <p:cNvPr id="11287" name="Text Box 61"/>
          <p:cNvSpPr txBox="1">
            <a:spLocks noChangeArrowheads="1"/>
          </p:cNvSpPr>
          <p:nvPr/>
        </p:nvSpPr>
        <p:spPr bwMode="auto">
          <a:xfrm>
            <a:off x="4648202" y="4044950"/>
            <a:ext cx="1203325" cy="52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800" b="1">
                <a:solidFill>
                  <a:srgbClr val="000000"/>
                </a:solidFill>
                <a:latin typeface="Impact" pitchFamily="34" charset="0"/>
                <a:hlinkClick r:id="rId24" action="ppaction://hlinksldjump"/>
              </a:rPr>
              <a:t>$400</a:t>
            </a:r>
            <a:endParaRPr lang="en-US" altLang="en-US" sz="2800" b="1">
              <a:solidFill>
                <a:srgbClr val="000000"/>
              </a:solidFill>
              <a:latin typeface="Impact" pitchFamily="34" charset="0"/>
            </a:endParaRPr>
          </a:p>
        </p:txBody>
      </p:sp>
      <p:sp>
        <p:nvSpPr>
          <p:cNvPr id="11288" name="Text Box 66"/>
          <p:cNvSpPr txBox="1">
            <a:spLocks noChangeArrowheads="1"/>
          </p:cNvSpPr>
          <p:nvPr/>
        </p:nvSpPr>
        <p:spPr bwMode="auto">
          <a:xfrm>
            <a:off x="5943602" y="4044950"/>
            <a:ext cx="1203325" cy="52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800" b="1">
                <a:solidFill>
                  <a:srgbClr val="000000"/>
                </a:solidFill>
                <a:latin typeface="Impact" pitchFamily="34" charset="0"/>
                <a:hlinkClick r:id="rId25" action="ppaction://hlinksldjump"/>
              </a:rPr>
              <a:t>$400</a:t>
            </a:r>
            <a:endParaRPr lang="en-US" altLang="en-US" sz="2800" b="1">
              <a:solidFill>
                <a:srgbClr val="000000"/>
              </a:solidFill>
              <a:latin typeface="Impact" pitchFamily="34" charset="0"/>
            </a:endParaRPr>
          </a:p>
        </p:txBody>
      </p:sp>
      <p:sp>
        <p:nvSpPr>
          <p:cNvPr id="11289" name="Text Box 72"/>
          <p:cNvSpPr txBox="1">
            <a:spLocks noChangeArrowheads="1"/>
          </p:cNvSpPr>
          <p:nvPr/>
        </p:nvSpPr>
        <p:spPr bwMode="auto">
          <a:xfrm>
            <a:off x="7315200" y="4044950"/>
            <a:ext cx="1203325" cy="52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800" b="1">
                <a:solidFill>
                  <a:srgbClr val="000000"/>
                </a:solidFill>
                <a:latin typeface="Impact" pitchFamily="34" charset="0"/>
                <a:hlinkClick r:id="rId26" action="ppaction://hlinksldjump"/>
              </a:rPr>
              <a:t>$400</a:t>
            </a:r>
            <a:endParaRPr lang="en-US" altLang="en-US" sz="2800" b="1">
              <a:solidFill>
                <a:srgbClr val="000000"/>
              </a:solidFill>
              <a:latin typeface="Impact" pitchFamily="34" charset="0"/>
            </a:endParaRPr>
          </a:p>
        </p:txBody>
      </p:sp>
      <p:sp>
        <p:nvSpPr>
          <p:cNvPr id="11290" name="Text Box 46"/>
          <p:cNvSpPr txBox="1">
            <a:spLocks noChangeArrowheads="1"/>
          </p:cNvSpPr>
          <p:nvPr/>
        </p:nvSpPr>
        <p:spPr bwMode="auto">
          <a:xfrm>
            <a:off x="701675" y="4803777"/>
            <a:ext cx="1203325" cy="52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800" b="1">
                <a:solidFill>
                  <a:srgbClr val="000000"/>
                </a:solidFill>
                <a:latin typeface="Impact" pitchFamily="34" charset="0"/>
                <a:hlinkClick r:id="rId27" action="ppaction://hlinksldjump"/>
              </a:rPr>
              <a:t>$500</a:t>
            </a:r>
            <a:endParaRPr lang="en-US" altLang="en-US" sz="2800" b="1">
              <a:solidFill>
                <a:srgbClr val="000000"/>
              </a:solidFill>
              <a:latin typeface="Impact" pitchFamily="34" charset="0"/>
            </a:endParaRPr>
          </a:p>
        </p:txBody>
      </p:sp>
      <p:sp>
        <p:nvSpPr>
          <p:cNvPr id="11291" name="Text Box 52"/>
          <p:cNvSpPr txBox="1">
            <a:spLocks noChangeArrowheads="1"/>
          </p:cNvSpPr>
          <p:nvPr/>
        </p:nvSpPr>
        <p:spPr bwMode="auto">
          <a:xfrm>
            <a:off x="2035177" y="4800602"/>
            <a:ext cx="1203325" cy="52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800" b="1">
                <a:solidFill>
                  <a:srgbClr val="000000"/>
                </a:solidFill>
                <a:latin typeface="Impact" pitchFamily="34" charset="0"/>
                <a:hlinkClick r:id="rId28" action="ppaction://hlinksldjump"/>
              </a:rPr>
              <a:t>$500</a:t>
            </a:r>
            <a:endParaRPr lang="en-US" altLang="en-US" sz="2800" b="1">
              <a:solidFill>
                <a:srgbClr val="000000"/>
              </a:solidFill>
              <a:latin typeface="Impact" pitchFamily="34" charset="0"/>
            </a:endParaRPr>
          </a:p>
        </p:txBody>
      </p:sp>
      <p:sp>
        <p:nvSpPr>
          <p:cNvPr id="11292" name="Text Box 57"/>
          <p:cNvSpPr txBox="1">
            <a:spLocks noChangeArrowheads="1"/>
          </p:cNvSpPr>
          <p:nvPr/>
        </p:nvSpPr>
        <p:spPr bwMode="auto">
          <a:xfrm>
            <a:off x="3317877" y="4800602"/>
            <a:ext cx="1203325" cy="52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800" b="1">
                <a:solidFill>
                  <a:srgbClr val="000000"/>
                </a:solidFill>
                <a:latin typeface="Impact" pitchFamily="34" charset="0"/>
                <a:hlinkClick r:id="rId29" action="ppaction://hlinksldjump"/>
              </a:rPr>
              <a:t>$500</a:t>
            </a:r>
            <a:endParaRPr lang="en-US" altLang="en-US" sz="2800" b="1">
              <a:solidFill>
                <a:srgbClr val="000000"/>
              </a:solidFill>
              <a:latin typeface="Impact" pitchFamily="34" charset="0"/>
            </a:endParaRPr>
          </a:p>
        </p:txBody>
      </p:sp>
      <p:sp>
        <p:nvSpPr>
          <p:cNvPr id="11293" name="Text Box 62"/>
          <p:cNvSpPr txBox="1">
            <a:spLocks noChangeArrowheads="1"/>
          </p:cNvSpPr>
          <p:nvPr/>
        </p:nvSpPr>
        <p:spPr bwMode="auto">
          <a:xfrm>
            <a:off x="4648202" y="4800602"/>
            <a:ext cx="1203325" cy="52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800" b="1">
                <a:solidFill>
                  <a:srgbClr val="000000"/>
                </a:solidFill>
                <a:latin typeface="Impact" pitchFamily="34" charset="0"/>
                <a:hlinkClick r:id="rId30" action="ppaction://hlinksldjump"/>
              </a:rPr>
              <a:t>$500</a:t>
            </a:r>
            <a:endParaRPr lang="en-US" altLang="en-US" sz="2800" b="1">
              <a:solidFill>
                <a:srgbClr val="000000"/>
              </a:solidFill>
              <a:latin typeface="Impact" pitchFamily="34" charset="0"/>
            </a:endParaRPr>
          </a:p>
        </p:txBody>
      </p:sp>
      <p:sp>
        <p:nvSpPr>
          <p:cNvPr id="11294" name="Text Box 67"/>
          <p:cNvSpPr txBox="1">
            <a:spLocks noChangeArrowheads="1"/>
          </p:cNvSpPr>
          <p:nvPr/>
        </p:nvSpPr>
        <p:spPr bwMode="auto">
          <a:xfrm>
            <a:off x="5943602" y="4800602"/>
            <a:ext cx="1203325" cy="52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800" b="1" dirty="0">
                <a:solidFill>
                  <a:srgbClr val="000000"/>
                </a:solidFill>
                <a:latin typeface="Impact" pitchFamily="34" charset="0"/>
                <a:hlinkClick r:id="rId31" action="ppaction://hlinksldjump"/>
              </a:rPr>
              <a:t>$500</a:t>
            </a:r>
            <a:endParaRPr lang="en-US" altLang="en-US" sz="2800" b="1" dirty="0">
              <a:solidFill>
                <a:srgbClr val="000000"/>
              </a:solidFill>
              <a:latin typeface="Impact" pitchFamily="34" charset="0"/>
            </a:endParaRPr>
          </a:p>
        </p:txBody>
      </p:sp>
      <p:sp>
        <p:nvSpPr>
          <p:cNvPr id="11295" name="Text Box 73"/>
          <p:cNvSpPr txBox="1">
            <a:spLocks noChangeArrowheads="1"/>
          </p:cNvSpPr>
          <p:nvPr/>
        </p:nvSpPr>
        <p:spPr bwMode="auto">
          <a:xfrm>
            <a:off x="7315200" y="4800602"/>
            <a:ext cx="1203325" cy="52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800" b="1">
                <a:solidFill>
                  <a:srgbClr val="000000"/>
                </a:solidFill>
                <a:latin typeface="Impact" pitchFamily="34" charset="0"/>
                <a:hlinkClick r:id="rId32" action="ppaction://hlinksldjump"/>
              </a:rPr>
              <a:t>$500</a:t>
            </a:r>
            <a:endParaRPr lang="en-US" altLang="en-US" sz="2800" b="1">
              <a:solidFill>
                <a:srgbClr val="000000"/>
              </a:solidFill>
              <a:latin typeface="Impact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85800" y="870468"/>
            <a:ext cx="1166813" cy="276999"/>
          </a:xfrm>
          <a:prstGeom prst="rect">
            <a:avLst/>
          </a:prstGeom>
          <a:noFill/>
        </p:spPr>
        <p:txBody>
          <a:bodyPr anchor="ctr" anchorCtr="0">
            <a:spAutoFit/>
          </a:bodyPr>
          <a:lstStyle/>
          <a:p>
            <a:pPr algn="ctr">
              <a:defRPr/>
            </a:pPr>
            <a:r>
              <a:rPr lang="en-US" sz="1200" b="1" kern="10" dirty="0">
                <a:solidFill>
                  <a:schemeClr val="bg1"/>
                </a:solidFill>
                <a:latin typeface="Arial Black"/>
              </a:rPr>
              <a:t>Category 1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2004697" y="887272"/>
            <a:ext cx="1165225" cy="276999"/>
          </a:xfrm>
          <a:prstGeom prst="rect">
            <a:avLst/>
          </a:prstGeom>
          <a:noFill/>
        </p:spPr>
        <p:txBody>
          <a:bodyPr anchor="ctr" anchorCtr="0">
            <a:spAutoFit/>
          </a:bodyPr>
          <a:lstStyle/>
          <a:p>
            <a:pPr algn="ctr">
              <a:defRPr/>
            </a:pPr>
            <a:r>
              <a:rPr lang="en-US" sz="1200" b="1" kern="10" dirty="0">
                <a:solidFill>
                  <a:schemeClr val="bg1"/>
                </a:solidFill>
                <a:latin typeface="Arial Black"/>
              </a:rPr>
              <a:t>Category 2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3375027" y="870356"/>
            <a:ext cx="1166813" cy="276999"/>
          </a:xfrm>
          <a:prstGeom prst="rect">
            <a:avLst/>
          </a:prstGeom>
          <a:noFill/>
        </p:spPr>
        <p:txBody>
          <a:bodyPr anchor="ctr" anchorCtr="0">
            <a:spAutoFit/>
          </a:bodyPr>
          <a:lstStyle/>
          <a:p>
            <a:pPr algn="ctr">
              <a:defRPr/>
            </a:pPr>
            <a:r>
              <a:rPr lang="en-US" sz="1200" b="1" kern="10" dirty="0">
                <a:solidFill>
                  <a:schemeClr val="bg1"/>
                </a:solidFill>
                <a:latin typeface="Arial Black"/>
              </a:rPr>
              <a:t>Category 3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4654552" y="870356"/>
            <a:ext cx="1166813" cy="276999"/>
          </a:xfrm>
          <a:prstGeom prst="rect">
            <a:avLst/>
          </a:prstGeom>
          <a:noFill/>
        </p:spPr>
        <p:txBody>
          <a:bodyPr anchor="ctr" anchorCtr="0">
            <a:spAutoFit/>
          </a:bodyPr>
          <a:lstStyle/>
          <a:p>
            <a:pPr algn="ctr">
              <a:defRPr/>
            </a:pPr>
            <a:r>
              <a:rPr lang="en-US" sz="1200" b="1" kern="10" dirty="0">
                <a:solidFill>
                  <a:schemeClr val="bg1"/>
                </a:solidFill>
                <a:latin typeface="Arial Black"/>
              </a:rPr>
              <a:t>Category 4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5995988" y="870356"/>
            <a:ext cx="1166812" cy="276999"/>
          </a:xfrm>
          <a:prstGeom prst="rect">
            <a:avLst/>
          </a:prstGeom>
          <a:noFill/>
        </p:spPr>
        <p:txBody>
          <a:bodyPr anchor="ctr" anchorCtr="0">
            <a:spAutoFit/>
          </a:bodyPr>
          <a:lstStyle/>
          <a:p>
            <a:pPr algn="ctr">
              <a:defRPr/>
            </a:pPr>
            <a:r>
              <a:rPr lang="en-US" sz="1200" b="1" kern="10" dirty="0">
                <a:solidFill>
                  <a:schemeClr val="bg1"/>
                </a:solidFill>
                <a:latin typeface="Arial Black"/>
              </a:rPr>
              <a:t>Category 5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7291388" y="870356"/>
            <a:ext cx="1166812" cy="276999"/>
          </a:xfrm>
          <a:prstGeom prst="rect">
            <a:avLst/>
          </a:prstGeom>
          <a:noFill/>
        </p:spPr>
        <p:txBody>
          <a:bodyPr anchor="ctr" anchorCtr="0">
            <a:spAutoFit/>
          </a:bodyPr>
          <a:lstStyle/>
          <a:p>
            <a:pPr algn="ctr">
              <a:defRPr/>
            </a:pPr>
            <a:r>
              <a:rPr lang="en-US" sz="1200" b="1" kern="10" dirty="0">
                <a:solidFill>
                  <a:schemeClr val="bg1"/>
                </a:solidFill>
                <a:latin typeface="Arial Black"/>
              </a:rPr>
              <a:t>Category 6</a:t>
            </a:r>
          </a:p>
        </p:txBody>
      </p:sp>
      <p:sp>
        <p:nvSpPr>
          <p:cNvPr id="11302" name="TextBox 1"/>
          <p:cNvSpPr txBox="1">
            <a:spLocks noChangeArrowheads="1"/>
          </p:cNvSpPr>
          <p:nvPr/>
        </p:nvSpPr>
        <p:spPr bwMode="auto">
          <a:xfrm>
            <a:off x="6968394" y="5486501"/>
            <a:ext cx="156600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 anchorCtr="0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1400" b="1">
                <a:solidFill>
                  <a:schemeClr val="bg1"/>
                </a:solidFill>
                <a:latin typeface="Arial Narrow" pitchFamily="34" charset="0"/>
                <a:cs typeface="Arial" charset="0"/>
                <a:hlinkClick r:id="rId33" action="ppaction://hlinksldjump"/>
              </a:rPr>
              <a:t>FINAL JEOPARODY</a:t>
            </a:r>
            <a:endParaRPr lang="en-US" altLang="en-US" sz="1400" b="1" dirty="0">
              <a:solidFill>
                <a:schemeClr val="bg1"/>
              </a:solidFill>
              <a:latin typeface="Arial Narrow" pitchFamily="34" charset="0"/>
              <a:cs typeface="Arial" charset="0"/>
            </a:endParaRPr>
          </a:p>
        </p:txBody>
      </p:sp>
      <p:sp>
        <p:nvSpPr>
          <p:cNvPr id="39" name="Text Box 42"/>
          <p:cNvSpPr txBox="1">
            <a:spLocks noChangeArrowheads="1"/>
          </p:cNvSpPr>
          <p:nvPr/>
        </p:nvSpPr>
        <p:spPr bwMode="auto">
          <a:xfrm>
            <a:off x="2035177" y="1600202"/>
            <a:ext cx="1203325" cy="52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800" b="1" dirty="0">
                <a:solidFill>
                  <a:srgbClr val="000000"/>
                </a:solidFill>
                <a:latin typeface="Impact" pitchFamily="34" charset="0"/>
                <a:hlinkClick r:id="rId34" action="ppaction://hlinksldjump"/>
              </a:rPr>
              <a:t>$100</a:t>
            </a:r>
            <a:endParaRPr lang="en-US" altLang="en-US" sz="2800" b="1" dirty="0">
              <a:solidFill>
                <a:srgbClr val="000000"/>
              </a:solidFill>
              <a:latin typeface="Impact" pitchFamily="34" charset="0"/>
            </a:endParaRPr>
          </a:p>
        </p:txBody>
      </p:sp>
    </p:spTree>
  </p:cSld>
  <p:clrMapOvr>
    <a:masterClrMapping/>
  </p:clrMapOvr>
  <p:transition spd="slow" advClick="0">
    <p:zoom dir="in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>
            <a:extLst>
              <a:ext uri="{FF2B5EF4-FFF2-40B4-BE49-F238E27FC236}">
                <a16:creationId xmlns:a16="http://schemas.microsoft.com/office/drawing/2014/main" id="{E00A7206-DFAA-3D4E-9FB4-470693F914F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5977" y="1524000"/>
            <a:ext cx="7566025" cy="28623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 anchorCtr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6000" dirty="0">
                <a:solidFill>
                  <a:schemeClr val="bg1"/>
                </a:solidFill>
                <a:latin typeface="Arial Black" pitchFamily="34" charset="0"/>
                <a:cs typeface="Arial" charset="0"/>
              </a:rPr>
              <a:t>Insert Category 1 $100 Question Here</a:t>
            </a:r>
          </a:p>
        </p:txBody>
      </p:sp>
    </p:spTree>
  </p:cSld>
  <p:clrMapOvr>
    <a:masterClrMapping/>
  </p:clrMapOvr>
  <p:transition spd="slow">
    <p:zoom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5">
            <a:extLst>
              <a:ext uri="{FF2B5EF4-FFF2-40B4-BE49-F238E27FC236}">
                <a16:creationId xmlns:a16="http://schemas.microsoft.com/office/drawing/2014/main" id="{AF935457-556F-BF42-8F63-625BF2E344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5977" y="1524000"/>
            <a:ext cx="7566025" cy="28623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 anchorCtr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6000" dirty="0">
                <a:solidFill>
                  <a:schemeClr val="bg1"/>
                </a:solidFill>
                <a:latin typeface="Arial Black" pitchFamily="34" charset="0"/>
                <a:cs typeface="Arial" charset="0"/>
              </a:rPr>
              <a:t>Insert Category 1 $200 Question Here</a:t>
            </a:r>
          </a:p>
        </p:txBody>
      </p:sp>
    </p:spTree>
  </p:cSld>
  <p:clrMapOvr>
    <a:masterClrMapping/>
  </p:clrMapOvr>
  <p:transition spd="slow">
    <p:zoom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>
            <a:extLst>
              <a:ext uri="{FF2B5EF4-FFF2-40B4-BE49-F238E27FC236}">
                <a16:creationId xmlns:a16="http://schemas.microsoft.com/office/drawing/2014/main" id="{AAB11C92-4340-3D41-9E9A-41BE0B027F2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5977" y="1524000"/>
            <a:ext cx="7566025" cy="28623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 anchorCtr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6000" dirty="0">
                <a:solidFill>
                  <a:schemeClr val="bg1"/>
                </a:solidFill>
                <a:latin typeface="Arial Black" pitchFamily="34" charset="0"/>
                <a:cs typeface="Arial" charset="0"/>
              </a:rPr>
              <a:t>Insert Category 1 $300 Question Here</a:t>
            </a:r>
          </a:p>
        </p:txBody>
      </p:sp>
    </p:spTree>
  </p:cSld>
  <p:clrMapOvr>
    <a:masterClrMapping/>
  </p:clrMapOvr>
  <p:transition spd="slow">
    <p:zoom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>
            <a:extLst>
              <a:ext uri="{FF2B5EF4-FFF2-40B4-BE49-F238E27FC236}">
                <a16:creationId xmlns:a16="http://schemas.microsoft.com/office/drawing/2014/main" id="{C2993816-3F3F-3C4C-BDC1-51F87734FA9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5977" y="1524000"/>
            <a:ext cx="7566025" cy="28623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 anchorCtr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6000" dirty="0">
                <a:solidFill>
                  <a:schemeClr val="bg1"/>
                </a:solidFill>
                <a:latin typeface="Arial Black" pitchFamily="34" charset="0"/>
                <a:cs typeface="Arial" charset="0"/>
              </a:rPr>
              <a:t>Insert Category 1 $400 Question Here</a:t>
            </a:r>
          </a:p>
        </p:txBody>
      </p:sp>
    </p:spTree>
  </p:cSld>
  <p:clrMapOvr>
    <a:masterClrMapping/>
  </p:clrMapOvr>
  <p:transition spd="slow">
    <p:zoom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>
            <a:extLst>
              <a:ext uri="{FF2B5EF4-FFF2-40B4-BE49-F238E27FC236}">
                <a16:creationId xmlns:a16="http://schemas.microsoft.com/office/drawing/2014/main" id="{19EE3888-E912-C242-A8A5-494F7133550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5977" y="1524000"/>
            <a:ext cx="7566025" cy="28623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 anchorCtr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6000" dirty="0">
                <a:solidFill>
                  <a:schemeClr val="bg1"/>
                </a:solidFill>
                <a:latin typeface="Arial Black" pitchFamily="34" charset="0"/>
                <a:cs typeface="Arial" charset="0"/>
              </a:rPr>
              <a:t>Insert Category 1 $500 Question Here</a:t>
            </a:r>
          </a:p>
        </p:txBody>
      </p:sp>
    </p:spTree>
  </p:cSld>
  <p:clrMapOvr>
    <a:masterClrMapping/>
  </p:clrMapOvr>
  <p:transition spd="slow">
    <p:zoom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5">
            <a:extLst>
              <a:ext uri="{FF2B5EF4-FFF2-40B4-BE49-F238E27FC236}">
                <a16:creationId xmlns:a16="http://schemas.microsoft.com/office/drawing/2014/main" id="{B0DAFB8B-816A-7C4E-B96C-26F4FB35BAB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5977" y="1524000"/>
            <a:ext cx="7566025" cy="28623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 anchorCtr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6000" dirty="0">
                <a:solidFill>
                  <a:schemeClr val="bg1"/>
                </a:solidFill>
                <a:latin typeface="Arial Black" pitchFamily="34" charset="0"/>
                <a:cs typeface="Arial" charset="0"/>
              </a:rPr>
              <a:t>Insert Category 2 $100 Question Here</a:t>
            </a:r>
          </a:p>
        </p:txBody>
      </p:sp>
    </p:spTree>
  </p:cSld>
  <p:clrMapOvr>
    <a:masterClrMapping/>
  </p:clrMapOvr>
  <p:transition spd="slow">
    <p:zoom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5">
            <a:extLst>
              <a:ext uri="{FF2B5EF4-FFF2-40B4-BE49-F238E27FC236}">
                <a16:creationId xmlns:a16="http://schemas.microsoft.com/office/drawing/2014/main" id="{4D6C564F-8C30-5E4E-BB36-BF13F401952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5977" y="1524000"/>
            <a:ext cx="7566025" cy="28623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 anchorCtr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6000" dirty="0">
                <a:solidFill>
                  <a:schemeClr val="bg1"/>
                </a:solidFill>
                <a:latin typeface="Arial Black" pitchFamily="34" charset="0"/>
                <a:cs typeface="Arial" charset="0"/>
              </a:rPr>
              <a:t>Insert Category 2 $200 Question Here</a:t>
            </a:r>
          </a:p>
        </p:txBody>
      </p:sp>
    </p:spTree>
  </p:cSld>
  <p:clrMapOvr>
    <a:masterClrMapping/>
  </p:clrMapOvr>
  <p:transition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5">
            <a:extLst>
              <a:ext uri="{FF2B5EF4-FFF2-40B4-BE49-F238E27FC236}">
                <a16:creationId xmlns:a16="http://schemas.microsoft.com/office/drawing/2014/main" id="{32A62C04-3024-A449-A9C1-8860C1F161E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5977" y="1524000"/>
            <a:ext cx="7566025" cy="28623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 anchorCtr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6000" dirty="0">
                <a:solidFill>
                  <a:schemeClr val="bg1"/>
                </a:solidFill>
                <a:latin typeface="Arial Black" pitchFamily="34" charset="0"/>
                <a:cs typeface="Arial" charset="0"/>
              </a:rPr>
              <a:t>Insert Category 2 $300 Question Here</a:t>
            </a:r>
          </a:p>
        </p:txBody>
      </p:sp>
    </p:spTree>
  </p:cSld>
  <p:clrMapOvr>
    <a:masterClrMapping/>
  </p:clrMapOvr>
  <p:transition spd="slow">
    <p:zoom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5">
            <a:extLst>
              <a:ext uri="{FF2B5EF4-FFF2-40B4-BE49-F238E27FC236}">
                <a16:creationId xmlns:a16="http://schemas.microsoft.com/office/drawing/2014/main" id="{D14CF0CC-66F7-3847-8BF7-1B9B8EE3F18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5977" y="1524000"/>
            <a:ext cx="7566025" cy="28623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 anchorCtr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6000" dirty="0">
                <a:solidFill>
                  <a:schemeClr val="bg1"/>
                </a:solidFill>
                <a:latin typeface="Arial Black" pitchFamily="34" charset="0"/>
                <a:cs typeface="Arial" charset="0"/>
              </a:rPr>
              <a:t>Insert Category 2 $400 Question Here</a:t>
            </a:r>
          </a:p>
        </p:txBody>
      </p:sp>
    </p:spTree>
  </p:cSld>
  <p:clrMapOvr>
    <a:masterClrMapping/>
  </p:clrMapOvr>
  <p:transition spd="slow">
    <p:zoom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5">
            <a:extLst>
              <a:ext uri="{FF2B5EF4-FFF2-40B4-BE49-F238E27FC236}">
                <a16:creationId xmlns:a16="http://schemas.microsoft.com/office/drawing/2014/main" id="{3DF35FA0-A0CB-D44A-842F-F1ACA88937D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5977" y="1524000"/>
            <a:ext cx="7566025" cy="28623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 anchorCtr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6000" dirty="0">
                <a:solidFill>
                  <a:schemeClr val="bg1"/>
                </a:solidFill>
                <a:latin typeface="Arial Black" pitchFamily="34" charset="0"/>
                <a:cs typeface="Arial" charset="0"/>
              </a:rPr>
              <a:t>Insert Category 2 $500 Question Here</a:t>
            </a:r>
          </a:p>
        </p:txBody>
      </p:sp>
    </p:spTree>
  </p:cSld>
  <p:clrMapOvr>
    <a:masterClrMapping/>
  </p:clrMapOvr>
  <p:transition spd="slow">
    <p:zoom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5">
            <a:extLst>
              <a:ext uri="{FF2B5EF4-FFF2-40B4-BE49-F238E27FC236}">
                <a16:creationId xmlns:a16="http://schemas.microsoft.com/office/drawing/2014/main" id="{4118FC86-FDA5-0F41-9C67-32DF9CD6B73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5977" y="1524000"/>
            <a:ext cx="7566025" cy="28623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 anchorCtr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6000" dirty="0">
                <a:solidFill>
                  <a:schemeClr val="bg1"/>
                </a:solidFill>
                <a:latin typeface="Arial Black" pitchFamily="34" charset="0"/>
                <a:cs typeface="Arial" charset="0"/>
              </a:rPr>
              <a:t>Insert Category 3 $100 Question Here</a:t>
            </a:r>
          </a:p>
        </p:txBody>
      </p:sp>
    </p:spTree>
  </p:cSld>
  <p:clrMapOvr>
    <a:masterClrMapping/>
  </p:clrMapOvr>
  <p:transition spd="slow">
    <p:zoom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5">
            <a:extLst>
              <a:ext uri="{FF2B5EF4-FFF2-40B4-BE49-F238E27FC236}">
                <a16:creationId xmlns:a16="http://schemas.microsoft.com/office/drawing/2014/main" id="{A0BAF706-0B94-FB4F-A0BB-596F910C418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5977" y="1524000"/>
            <a:ext cx="7566025" cy="28623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 anchorCtr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6000" dirty="0">
                <a:solidFill>
                  <a:schemeClr val="bg1"/>
                </a:solidFill>
                <a:latin typeface="Arial Black" pitchFamily="34" charset="0"/>
                <a:cs typeface="Arial" charset="0"/>
              </a:rPr>
              <a:t>Insert Category 3 $200 Question Here</a:t>
            </a:r>
          </a:p>
        </p:txBody>
      </p:sp>
    </p:spTree>
  </p:cSld>
  <p:clrMapOvr>
    <a:masterClrMapping/>
  </p:clrMapOvr>
  <p:transition spd="slow">
    <p:zoom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5">
            <a:extLst>
              <a:ext uri="{FF2B5EF4-FFF2-40B4-BE49-F238E27FC236}">
                <a16:creationId xmlns:a16="http://schemas.microsoft.com/office/drawing/2014/main" id="{1378997E-7C95-BC44-919E-34FB9B9C381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5977" y="1524000"/>
            <a:ext cx="7566025" cy="28623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 anchorCtr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6000" dirty="0">
                <a:solidFill>
                  <a:schemeClr val="bg1"/>
                </a:solidFill>
                <a:latin typeface="Arial Black" pitchFamily="34" charset="0"/>
                <a:cs typeface="Arial" charset="0"/>
              </a:rPr>
              <a:t>Insert Category 3 $300 Question Here</a:t>
            </a:r>
          </a:p>
        </p:txBody>
      </p:sp>
    </p:spTree>
  </p:cSld>
  <p:clrMapOvr>
    <a:masterClrMapping/>
  </p:clrMapOvr>
  <p:transition spd="slow">
    <p:zoom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5">
            <a:extLst>
              <a:ext uri="{FF2B5EF4-FFF2-40B4-BE49-F238E27FC236}">
                <a16:creationId xmlns:a16="http://schemas.microsoft.com/office/drawing/2014/main" id="{245005B1-D010-0547-85E3-644EA8E1CF5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5977" y="1524000"/>
            <a:ext cx="7566025" cy="28623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 anchorCtr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6000" dirty="0">
                <a:solidFill>
                  <a:schemeClr val="bg1"/>
                </a:solidFill>
                <a:latin typeface="Arial Black" pitchFamily="34" charset="0"/>
                <a:cs typeface="Arial" charset="0"/>
              </a:rPr>
              <a:t>Insert Category 3 $400 Question Here</a:t>
            </a:r>
          </a:p>
        </p:txBody>
      </p:sp>
    </p:spTree>
  </p:cSld>
  <p:clrMapOvr>
    <a:masterClrMapping/>
  </p:clrMapOvr>
  <p:transition spd="slow">
    <p:zoom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5">
            <a:extLst>
              <a:ext uri="{FF2B5EF4-FFF2-40B4-BE49-F238E27FC236}">
                <a16:creationId xmlns:a16="http://schemas.microsoft.com/office/drawing/2014/main" id="{74459033-41FA-814D-82B7-26E2A71B2A9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5977" y="1524000"/>
            <a:ext cx="7566025" cy="28623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 anchorCtr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6000" dirty="0">
                <a:solidFill>
                  <a:schemeClr val="bg1"/>
                </a:solidFill>
                <a:latin typeface="Arial Black" pitchFamily="34" charset="0"/>
                <a:cs typeface="Arial" charset="0"/>
              </a:rPr>
              <a:t>Insert Category 3 $500 Question Here</a:t>
            </a:r>
          </a:p>
        </p:txBody>
      </p:sp>
    </p:spTree>
  </p:cSld>
  <p:clrMapOvr>
    <a:masterClrMapping/>
  </p:clrMapOvr>
  <p:transition spd="slow">
    <p:zoom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5">
            <a:extLst>
              <a:ext uri="{FF2B5EF4-FFF2-40B4-BE49-F238E27FC236}">
                <a16:creationId xmlns:a16="http://schemas.microsoft.com/office/drawing/2014/main" id="{1786267C-CED1-2644-9BFF-58758C68FA0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5977" y="1524000"/>
            <a:ext cx="7566025" cy="28623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 anchorCtr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6000" dirty="0">
                <a:solidFill>
                  <a:schemeClr val="bg1"/>
                </a:solidFill>
                <a:latin typeface="Arial Black" pitchFamily="34" charset="0"/>
                <a:cs typeface="Arial" charset="0"/>
              </a:rPr>
              <a:t>Insert Category 4 $100 Question Here</a:t>
            </a:r>
          </a:p>
        </p:txBody>
      </p:sp>
    </p:spTree>
  </p:cSld>
  <p:clrMapOvr>
    <a:masterClrMapping/>
  </p:clrMapOvr>
  <p:transition spd="slow">
    <p:zoom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5">
            <a:extLst>
              <a:ext uri="{FF2B5EF4-FFF2-40B4-BE49-F238E27FC236}">
                <a16:creationId xmlns:a16="http://schemas.microsoft.com/office/drawing/2014/main" id="{0F621634-FABB-474B-88CB-349DD50EC34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5977" y="1524000"/>
            <a:ext cx="7566025" cy="28623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 anchorCtr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6000" dirty="0">
                <a:solidFill>
                  <a:schemeClr val="bg1"/>
                </a:solidFill>
                <a:latin typeface="Arial Black" pitchFamily="34" charset="0"/>
                <a:cs typeface="Arial" charset="0"/>
              </a:rPr>
              <a:t>Insert Category 4 $200 Question Here</a:t>
            </a:r>
          </a:p>
        </p:txBody>
      </p:sp>
    </p:spTree>
  </p:cSld>
  <p:clrMapOvr>
    <a:masterClrMapping/>
  </p:clrMapOvr>
  <p:transition spd="slow">
    <p:zoom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5">
            <a:extLst>
              <a:ext uri="{FF2B5EF4-FFF2-40B4-BE49-F238E27FC236}">
                <a16:creationId xmlns:a16="http://schemas.microsoft.com/office/drawing/2014/main" id="{2F40686E-C2D2-8344-9FE5-E0399CA47F3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5977" y="1524000"/>
            <a:ext cx="7566025" cy="28623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 anchorCtr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6000" dirty="0">
                <a:solidFill>
                  <a:schemeClr val="bg1"/>
                </a:solidFill>
                <a:latin typeface="Arial Black" pitchFamily="34" charset="0"/>
                <a:cs typeface="Arial" charset="0"/>
              </a:rPr>
              <a:t>Insert Category 4 $300 Question Here</a:t>
            </a:r>
          </a:p>
        </p:txBody>
      </p:sp>
    </p:spTree>
  </p:cSld>
  <p:clrMapOvr>
    <a:masterClrMapping/>
  </p:clrMapOvr>
  <p:transition spd="slow">
    <p:zoom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5">
            <a:extLst>
              <a:ext uri="{FF2B5EF4-FFF2-40B4-BE49-F238E27FC236}">
                <a16:creationId xmlns:a16="http://schemas.microsoft.com/office/drawing/2014/main" id="{FC886BA8-1DF1-4C4B-B438-2E993AAA0C5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5977" y="1524000"/>
            <a:ext cx="7566025" cy="28623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 anchorCtr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6000" dirty="0">
                <a:solidFill>
                  <a:schemeClr val="bg1"/>
                </a:solidFill>
                <a:latin typeface="Arial Black" pitchFamily="34" charset="0"/>
                <a:cs typeface="Arial" charset="0"/>
              </a:rPr>
              <a:t>Insert Category 4 $400 Question Here</a:t>
            </a:r>
          </a:p>
        </p:txBody>
      </p:sp>
    </p:spTree>
  </p:cSld>
  <p:clrMapOvr>
    <a:masterClrMapping/>
  </p:clrMapOvr>
  <p:transition spd="slow">
    <p:zoom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5">
            <a:extLst>
              <a:ext uri="{FF2B5EF4-FFF2-40B4-BE49-F238E27FC236}">
                <a16:creationId xmlns:a16="http://schemas.microsoft.com/office/drawing/2014/main" id="{E3A0CB49-F84F-5D41-986A-FBCA0EA9046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5977" y="1524000"/>
            <a:ext cx="7566025" cy="28623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 anchorCtr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6000" dirty="0">
                <a:solidFill>
                  <a:schemeClr val="bg1"/>
                </a:solidFill>
                <a:latin typeface="Arial Black" pitchFamily="34" charset="0"/>
                <a:cs typeface="Arial" charset="0"/>
              </a:rPr>
              <a:t>Insert Category 4 $500 Question Here</a:t>
            </a:r>
          </a:p>
        </p:txBody>
      </p:sp>
    </p:spTree>
  </p:cSld>
  <p:clrMapOvr>
    <a:masterClrMapping/>
  </p:clrMapOvr>
  <p:transition spd="slow">
    <p:zoom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5">
            <a:extLst>
              <a:ext uri="{FF2B5EF4-FFF2-40B4-BE49-F238E27FC236}">
                <a16:creationId xmlns:a16="http://schemas.microsoft.com/office/drawing/2014/main" id="{39C5D85F-7901-824C-B69A-D89C440A9CF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5977" y="1524000"/>
            <a:ext cx="7566025" cy="28623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 anchorCtr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6000" dirty="0">
                <a:solidFill>
                  <a:schemeClr val="bg1"/>
                </a:solidFill>
                <a:latin typeface="Arial Black" pitchFamily="34" charset="0"/>
                <a:cs typeface="Arial" charset="0"/>
              </a:rPr>
              <a:t>Insert Category 5 $100 Question Here</a:t>
            </a:r>
          </a:p>
        </p:txBody>
      </p:sp>
    </p:spTree>
  </p:cSld>
  <p:clrMapOvr>
    <a:masterClrMapping/>
  </p:clrMapOvr>
  <p:transition spd="slow">
    <p:zoom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5">
            <a:extLst>
              <a:ext uri="{FF2B5EF4-FFF2-40B4-BE49-F238E27FC236}">
                <a16:creationId xmlns:a16="http://schemas.microsoft.com/office/drawing/2014/main" id="{9687D898-E5D9-F741-AE5C-2D413E0B5AE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5977" y="1524000"/>
            <a:ext cx="7566025" cy="28623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 anchorCtr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6000" dirty="0">
                <a:solidFill>
                  <a:schemeClr val="bg1"/>
                </a:solidFill>
                <a:latin typeface="Arial Black" pitchFamily="34" charset="0"/>
                <a:cs typeface="Arial" charset="0"/>
              </a:rPr>
              <a:t>Insert Category 5 $200 Question Here</a:t>
            </a:r>
          </a:p>
        </p:txBody>
      </p:sp>
    </p:spTree>
  </p:cSld>
  <p:clrMapOvr>
    <a:masterClrMapping/>
  </p:clrMapOvr>
  <p:transition spd="slow">
    <p:zoom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5">
            <a:extLst>
              <a:ext uri="{FF2B5EF4-FFF2-40B4-BE49-F238E27FC236}">
                <a16:creationId xmlns:a16="http://schemas.microsoft.com/office/drawing/2014/main" id="{05B6FC19-A0BE-1848-B4C4-5FDA083B4DE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5977" y="1524000"/>
            <a:ext cx="7566025" cy="28623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 anchorCtr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6000" dirty="0">
                <a:solidFill>
                  <a:schemeClr val="bg1"/>
                </a:solidFill>
                <a:latin typeface="Arial Black" pitchFamily="34" charset="0"/>
                <a:cs typeface="Arial" charset="0"/>
              </a:rPr>
              <a:t>Insert Category 5 $300 Question Here</a:t>
            </a:r>
          </a:p>
        </p:txBody>
      </p:sp>
    </p:spTree>
  </p:cSld>
  <p:clrMapOvr>
    <a:masterClrMapping/>
  </p:clrMapOvr>
  <p:transition spd="slow">
    <p:zoom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5">
            <a:extLst>
              <a:ext uri="{FF2B5EF4-FFF2-40B4-BE49-F238E27FC236}">
                <a16:creationId xmlns:a16="http://schemas.microsoft.com/office/drawing/2014/main" id="{9D4BC393-CCB5-5340-A3E1-C876D6ED917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5977" y="1524000"/>
            <a:ext cx="7566025" cy="28623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 anchorCtr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6000" dirty="0">
                <a:solidFill>
                  <a:schemeClr val="bg1"/>
                </a:solidFill>
                <a:latin typeface="Arial Black" pitchFamily="34" charset="0"/>
                <a:cs typeface="Arial" charset="0"/>
              </a:rPr>
              <a:t>Insert Category 5 $400 Question Here</a:t>
            </a:r>
          </a:p>
        </p:txBody>
      </p:sp>
    </p:spTree>
  </p:cSld>
  <p:clrMapOvr>
    <a:masterClrMapping/>
  </p:clrMapOvr>
  <p:transition spd="slow">
    <p:zoom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5">
            <a:extLst>
              <a:ext uri="{FF2B5EF4-FFF2-40B4-BE49-F238E27FC236}">
                <a16:creationId xmlns:a16="http://schemas.microsoft.com/office/drawing/2014/main" id="{6E7A7FC5-4FDB-F045-922C-344360864C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5977" y="1524000"/>
            <a:ext cx="7566025" cy="28623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 anchorCtr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6000" dirty="0">
                <a:solidFill>
                  <a:schemeClr val="bg1"/>
                </a:solidFill>
                <a:latin typeface="Arial Black" pitchFamily="34" charset="0"/>
                <a:cs typeface="Arial" charset="0"/>
              </a:rPr>
              <a:t>Insert Category 5 $500 Question Here</a:t>
            </a:r>
          </a:p>
        </p:txBody>
      </p:sp>
    </p:spTree>
  </p:cSld>
  <p:clrMapOvr>
    <a:masterClrMapping/>
  </p:clrMapOvr>
  <p:transition spd="slow">
    <p:zoom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5">
            <a:extLst>
              <a:ext uri="{FF2B5EF4-FFF2-40B4-BE49-F238E27FC236}">
                <a16:creationId xmlns:a16="http://schemas.microsoft.com/office/drawing/2014/main" id="{A97372DA-B637-1440-BCF1-93C058C7D99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5977" y="1524000"/>
            <a:ext cx="7566025" cy="28623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 anchorCtr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6000" dirty="0">
                <a:solidFill>
                  <a:schemeClr val="bg1"/>
                </a:solidFill>
                <a:latin typeface="Arial Black" pitchFamily="34" charset="0"/>
                <a:cs typeface="Arial" charset="0"/>
              </a:rPr>
              <a:t>Insert Category 6 $100 Question Here</a:t>
            </a:r>
          </a:p>
        </p:txBody>
      </p:sp>
    </p:spTree>
  </p:cSld>
  <p:clrMapOvr>
    <a:masterClrMapping/>
  </p:clrMapOvr>
  <p:transition spd="slow">
    <p:zoom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5">
            <a:extLst>
              <a:ext uri="{FF2B5EF4-FFF2-40B4-BE49-F238E27FC236}">
                <a16:creationId xmlns:a16="http://schemas.microsoft.com/office/drawing/2014/main" id="{DB3BC315-C2B5-BE4C-B414-5C6AA4AEEC5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5977" y="1524000"/>
            <a:ext cx="7566025" cy="28623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 anchorCtr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6000" dirty="0">
                <a:solidFill>
                  <a:schemeClr val="bg1"/>
                </a:solidFill>
                <a:latin typeface="Arial Black" pitchFamily="34" charset="0"/>
                <a:cs typeface="Arial" charset="0"/>
              </a:rPr>
              <a:t>Insert Category 6 $200 Question Here</a:t>
            </a:r>
          </a:p>
        </p:txBody>
      </p:sp>
    </p:spTree>
  </p:cSld>
  <p:clrMapOvr>
    <a:masterClrMapping/>
  </p:clrMapOvr>
  <p:transition spd="slow">
    <p:zoom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5">
            <a:extLst>
              <a:ext uri="{FF2B5EF4-FFF2-40B4-BE49-F238E27FC236}">
                <a16:creationId xmlns:a16="http://schemas.microsoft.com/office/drawing/2014/main" id="{C44D8CB2-6100-0A40-A270-23F34812CFF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5977" y="1524000"/>
            <a:ext cx="7566025" cy="28623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 anchorCtr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6000" dirty="0">
                <a:solidFill>
                  <a:schemeClr val="bg1"/>
                </a:solidFill>
                <a:latin typeface="Arial Black" pitchFamily="34" charset="0"/>
                <a:cs typeface="Arial" charset="0"/>
              </a:rPr>
              <a:t>Insert Category 6 $300 Question Here</a:t>
            </a:r>
          </a:p>
        </p:txBody>
      </p:sp>
    </p:spTree>
  </p:cSld>
  <p:clrMapOvr>
    <a:masterClrMapping/>
  </p:clrMapOvr>
  <p:transition spd="slow">
    <p:zoom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5">
            <a:extLst>
              <a:ext uri="{FF2B5EF4-FFF2-40B4-BE49-F238E27FC236}">
                <a16:creationId xmlns:a16="http://schemas.microsoft.com/office/drawing/2014/main" id="{EEDA1404-ECB6-134C-9475-229935CFFB1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5977" y="1524000"/>
            <a:ext cx="7566025" cy="28623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 anchorCtr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6000" dirty="0">
                <a:solidFill>
                  <a:schemeClr val="bg1"/>
                </a:solidFill>
                <a:latin typeface="Arial Black" pitchFamily="34" charset="0"/>
                <a:cs typeface="Arial" charset="0"/>
              </a:rPr>
              <a:t>Insert Category 6 $400 Question Here</a:t>
            </a:r>
          </a:p>
        </p:txBody>
      </p:sp>
    </p:spTree>
  </p:cSld>
  <p:clrMapOvr>
    <a:masterClrMapping/>
  </p:clrMapOvr>
  <p:transition spd="slow">
    <p:zoom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5">
            <a:extLst>
              <a:ext uri="{FF2B5EF4-FFF2-40B4-BE49-F238E27FC236}">
                <a16:creationId xmlns:a16="http://schemas.microsoft.com/office/drawing/2014/main" id="{27999FB1-E0B1-1949-95BC-02388C4D58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5977" y="1524000"/>
            <a:ext cx="7566025" cy="28623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 anchorCtr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6000" dirty="0">
                <a:solidFill>
                  <a:schemeClr val="bg1"/>
                </a:solidFill>
                <a:latin typeface="Arial Black" pitchFamily="34" charset="0"/>
                <a:cs typeface="Arial" charset="0"/>
              </a:rPr>
              <a:t>Insert Category 6 $500 Question Here</a:t>
            </a:r>
          </a:p>
        </p:txBody>
      </p:sp>
    </p:spTree>
  </p:cSld>
  <p:clrMapOvr>
    <a:masterClrMapping/>
  </p:clrMapOvr>
  <p:transition spd="slow">
    <p:zoom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3600" y="896048"/>
            <a:ext cx="4876800" cy="2304352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2590800"/>
            <a:ext cx="8153400" cy="226483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zoom/>
      </p:transition>
    </mc:Choice>
    <mc:Fallback xmlns="">
      <p:transition spd="slow">
        <p:zoom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TextBox 5"/>
          <p:cNvSpPr txBox="1">
            <a:spLocks noChangeArrowheads="1"/>
          </p:cNvSpPr>
          <p:nvPr/>
        </p:nvSpPr>
        <p:spPr bwMode="auto">
          <a:xfrm>
            <a:off x="815977" y="1447802"/>
            <a:ext cx="7566025" cy="2862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 anchorCtr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6000" dirty="0">
                <a:solidFill>
                  <a:schemeClr val="bg1"/>
                </a:solidFill>
                <a:latin typeface="Arial Black" pitchFamily="34" charset="0"/>
                <a:cs typeface="Arial" charset="0"/>
              </a:rPr>
              <a:t>TYPE FINAL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6000" dirty="0">
                <a:solidFill>
                  <a:schemeClr val="bg1"/>
                </a:solidFill>
                <a:latin typeface="Arial Black" pitchFamily="34" charset="0"/>
                <a:cs typeface="Arial" charset="0"/>
              </a:rPr>
              <a:t>JEOPARODY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6000" dirty="0">
                <a:solidFill>
                  <a:schemeClr val="bg1"/>
                </a:solidFill>
                <a:latin typeface="Arial Black" pitchFamily="34" charset="0"/>
                <a:cs typeface="Arial" charset="0"/>
              </a:rPr>
              <a:t>QUESTION HERE</a:t>
            </a:r>
          </a:p>
        </p:txBody>
      </p:sp>
      <p:sp>
        <p:nvSpPr>
          <p:cNvPr id="3" name="Rectangle 2"/>
          <p:cNvSpPr/>
          <p:nvPr/>
        </p:nvSpPr>
        <p:spPr>
          <a:xfrm>
            <a:off x="3429000" y="5562600"/>
            <a:ext cx="762000" cy="228600"/>
          </a:xfrm>
          <a:prstGeom prst="rect">
            <a:avLst/>
          </a:prstGeom>
          <a:solidFill>
            <a:schemeClr val="tx1"/>
          </a:solidFill>
          <a:ln w="571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th-TH"/>
          </a:p>
        </p:txBody>
      </p:sp>
      <p:sp>
        <p:nvSpPr>
          <p:cNvPr id="4" name="Rectangle 3"/>
          <p:cNvSpPr/>
          <p:nvPr/>
        </p:nvSpPr>
        <p:spPr>
          <a:xfrm>
            <a:off x="4191000" y="5562600"/>
            <a:ext cx="762000" cy="228600"/>
          </a:xfrm>
          <a:prstGeom prst="rect">
            <a:avLst/>
          </a:prstGeom>
          <a:solidFill>
            <a:schemeClr val="tx1"/>
          </a:solidFill>
          <a:ln w="571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th-TH"/>
          </a:p>
        </p:txBody>
      </p:sp>
      <p:sp>
        <p:nvSpPr>
          <p:cNvPr id="5" name="Rectangle 4"/>
          <p:cNvSpPr/>
          <p:nvPr/>
        </p:nvSpPr>
        <p:spPr>
          <a:xfrm>
            <a:off x="1905000" y="5562600"/>
            <a:ext cx="762000" cy="228600"/>
          </a:xfrm>
          <a:prstGeom prst="rect">
            <a:avLst/>
          </a:prstGeom>
          <a:solidFill>
            <a:schemeClr val="tx1"/>
          </a:solidFill>
          <a:ln w="571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th-TH"/>
          </a:p>
        </p:txBody>
      </p:sp>
      <p:sp>
        <p:nvSpPr>
          <p:cNvPr id="6" name="Rectangle 5"/>
          <p:cNvSpPr/>
          <p:nvPr/>
        </p:nvSpPr>
        <p:spPr>
          <a:xfrm>
            <a:off x="2667000" y="5562600"/>
            <a:ext cx="762000" cy="228600"/>
          </a:xfrm>
          <a:prstGeom prst="rect">
            <a:avLst/>
          </a:prstGeom>
          <a:solidFill>
            <a:schemeClr val="tx1"/>
          </a:solidFill>
          <a:ln w="571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th-TH"/>
          </a:p>
        </p:txBody>
      </p:sp>
      <p:sp>
        <p:nvSpPr>
          <p:cNvPr id="7" name="Rectangle 6"/>
          <p:cNvSpPr/>
          <p:nvPr/>
        </p:nvSpPr>
        <p:spPr>
          <a:xfrm>
            <a:off x="6477000" y="5562600"/>
            <a:ext cx="762000" cy="228600"/>
          </a:xfrm>
          <a:prstGeom prst="rect">
            <a:avLst/>
          </a:prstGeom>
          <a:solidFill>
            <a:schemeClr val="tx1"/>
          </a:solidFill>
          <a:ln w="571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th-TH"/>
          </a:p>
        </p:txBody>
      </p:sp>
      <p:sp>
        <p:nvSpPr>
          <p:cNvPr id="8" name="Rectangle 7"/>
          <p:cNvSpPr/>
          <p:nvPr/>
        </p:nvSpPr>
        <p:spPr>
          <a:xfrm>
            <a:off x="7239000" y="5562600"/>
            <a:ext cx="762000" cy="228600"/>
          </a:xfrm>
          <a:prstGeom prst="rect">
            <a:avLst/>
          </a:prstGeom>
          <a:solidFill>
            <a:schemeClr val="tx1"/>
          </a:solidFill>
          <a:ln w="571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th-TH"/>
          </a:p>
        </p:txBody>
      </p:sp>
      <p:sp>
        <p:nvSpPr>
          <p:cNvPr id="9" name="Rectangle 8"/>
          <p:cNvSpPr/>
          <p:nvPr/>
        </p:nvSpPr>
        <p:spPr>
          <a:xfrm>
            <a:off x="4953000" y="5562600"/>
            <a:ext cx="762000" cy="228600"/>
          </a:xfrm>
          <a:prstGeom prst="rect">
            <a:avLst/>
          </a:prstGeom>
          <a:solidFill>
            <a:schemeClr val="tx1"/>
          </a:solidFill>
          <a:ln w="571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th-TH"/>
          </a:p>
        </p:txBody>
      </p:sp>
      <p:sp>
        <p:nvSpPr>
          <p:cNvPr id="10" name="Rectangle 9"/>
          <p:cNvSpPr/>
          <p:nvPr/>
        </p:nvSpPr>
        <p:spPr>
          <a:xfrm>
            <a:off x="5715000" y="5562600"/>
            <a:ext cx="762000" cy="228600"/>
          </a:xfrm>
          <a:prstGeom prst="rect">
            <a:avLst/>
          </a:prstGeom>
          <a:solidFill>
            <a:schemeClr val="tx1"/>
          </a:solidFill>
          <a:ln w="571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th-TH"/>
          </a:p>
        </p:txBody>
      </p:sp>
      <p:sp>
        <p:nvSpPr>
          <p:cNvPr id="11" name="Rectangle 10"/>
          <p:cNvSpPr/>
          <p:nvPr/>
        </p:nvSpPr>
        <p:spPr>
          <a:xfrm>
            <a:off x="1143000" y="5562600"/>
            <a:ext cx="762000" cy="228600"/>
          </a:xfrm>
          <a:prstGeom prst="rect">
            <a:avLst/>
          </a:prstGeom>
          <a:solidFill>
            <a:schemeClr val="tx1"/>
          </a:solidFill>
          <a:ln w="571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th-TH"/>
          </a:p>
        </p:txBody>
      </p:sp>
      <p:sp>
        <p:nvSpPr>
          <p:cNvPr id="12" name="Rectangle 11"/>
          <p:cNvSpPr/>
          <p:nvPr/>
        </p:nvSpPr>
        <p:spPr>
          <a:xfrm>
            <a:off x="1143000" y="5562600"/>
            <a:ext cx="762000" cy="228600"/>
          </a:xfrm>
          <a:prstGeom prst="rect">
            <a:avLst/>
          </a:prstGeom>
          <a:solidFill>
            <a:srgbClr val="FF0000"/>
          </a:solidFill>
          <a:ln w="571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th-TH"/>
          </a:p>
        </p:txBody>
      </p:sp>
      <p:sp>
        <p:nvSpPr>
          <p:cNvPr id="13" name="Rectangle 12"/>
          <p:cNvSpPr/>
          <p:nvPr/>
        </p:nvSpPr>
        <p:spPr>
          <a:xfrm>
            <a:off x="7239000" y="5562600"/>
            <a:ext cx="762000" cy="228600"/>
          </a:xfrm>
          <a:prstGeom prst="rect">
            <a:avLst/>
          </a:prstGeom>
          <a:solidFill>
            <a:srgbClr val="FF0000"/>
          </a:solidFill>
          <a:ln w="571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th-TH"/>
          </a:p>
        </p:txBody>
      </p:sp>
      <p:sp>
        <p:nvSpPr>
          <p:cNvPr id="14" name="Rectangle 13"/>
          <p:cNvSpPr/>
          <p:nvPr/>
        </p:nvSpPr>
        <p:spPr>
          <a:xfrm>
            <a:off x="1905000" y="5562600"/>
            <a:ext cx="762000" cy="228600"/>
          </a:xfrm>
          <a:prstGeom prst="rect">
            <a:avLst/>
          </a:prstGeom>
          <a:solidFill>
            <a:srgbClr val="FF0000"/>
          </a:solidFill>
          <a:ln w="571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th-TH"/>
          </a:p>
        </p:txBody>
      </p:sp>
      <p:sp>
        <p:nvSpPr>
          <p:cNvPr id="15" name="Rectangle 14"/>
          <p:cNvSpPr/>
          <p:nvPr/>
        </p:nvSpPr>
        <p:spPr>
          <a:xfrm>
            <a:off x="6477000" y="5562600"/>
            <a:ext cx="762000" cy="228600"/>
          </a:xfrm>
          <a:prstGeom prst="rect">
            <a:avLst/>
          </a:prstGeom>
          <a:solidFill>
            <a:srgbClr val="FF0000"/>
          </a:solidFill>
          <a:ln w="571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th-TH"/>
          </a:p>
        </p:txBody>
      </p:sp>
      <p:sp>
        <p:nvSpPr>
          <p:cNvPr id="16" name="Rectangle 15"/>
          <p:cNvSpPr/>
          <p:nvPr/>
        </p:nvSpPr>
        <p:spPr>
          <a:xfrm>
            <a:off x="2667000" y="5562600"/>
            <a:ext cx="762000" cy="228600"/>
          </a:xfrm>
          <a:prstGeom prst="rect">
            <a:avLst/>
          </a:prstGeom>
          <a:solidFill>
            <a:srgbClr val="FF0000"/>
          </a:solidFill>
          <a:ln w="571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th-TH"/>
          </a:p>
        </p:txBody>
      </p:sp>
      <p:sp>
        <p:nvSpPr>
          <p:cNvPr id="17" name="Rectangle 16"/>
          <p:cNvSpPr/>
          <p:nvPr/>
        </p:nvSpPr>
        <p:spPr>
          <a:xfrm>
            <a:off x="5715000" y="5562600"/>
            <a:ext cx="762000" cy="228600"/>
          </a:xfrm>
          <a:prstGeom prst="rect">
            <a:avLst/>
          </a:prstGeom>
          <a:solidFill>
            <a:srgbClr val="FF0000"/>
          </a:solidFill>
          <a:ln w="571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th-TH"/>
          </a:p>
        </p:txBody>
      </p:sp>
      <p:sp>
        <p:nvSpPr>
          <p:cNvPr id="18" name="Rectangle 17"/>
          <p:cNvSpPr/>
          <p:nvPr/>
        </p:nvSpPr>
        <p:spPr>
          <a:xfrm>
            <a:off x="3429000" y="5562600"/>
            <a:ext cx="762000" cy="228600"/>
          </a:xfrm>
          <a:prstGeom prst="rect">
            <a:avLst/>
          </a:prstGeom>
          <a:solidFill>
            <a:srgbClr val="FF0000"/>
          </a:solidFill>
          <a:ln w="571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th-TH"/>
          </a:p>
        </p:txBody>
      </p:sp>
      <p:sp>
        <p:nvSpPr>
          <p:cNvPr id="19" name="Rectangle 18"/>
          <p:cNvSpPr/>
          <p:nvPr/>
        </p:nvSpPr>
        <p:spPr>
          <a:xfrm>
            <a:off x="4953000" y="5562600"/>
            <a:ext cx="762000" cy="228600"/>
          </a:xfrm>
          <a:prstGeom prst="rect">
            <a:avLst/>
          </a:prstGeom>
          <a:solidFill>
            <a:srgbClr val="FF0000"/>
          </a:solidFill>
          <a:ln w="571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th-TH"/>
          </a:p>
        </p:txBody>
      </p:sp>
      <p:sp>
        <p:nvSpPr>
          <p:cNvPr id="20" name="Rectangle 19"/>
          <p:cNvSpPr/>
          <p:nvPr/>
        </p:nvSpPr>
        <p:spPr>
          <a:xfrm>
            <a:off x="4191000" y="5562600"/>
            <a:ext cx="762000" cy="228600"/>
          </a:xfrm>
          <a:prstGeom prst="rect">
            <a:avLst/>
          </a:prstGeom>
          <a:solidFill>
            <a:srgbClr val="FF0000"/>
          </a:solidFill>
          <a:ln w="571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th-TH"/>
          </a:p>
        </p:txBody>
      </p:sp>
      <p:sp>
        <p:nvSpPr>
          <p:cNvPr id="21" name="TextBox 20"/>
          <p:cNvSpPr txBox="1"/>
          <p:nvPr/>
        </p:nvSpPr>
        <p:spPr bwMode="auto">
          <a:xfrm>
            <a:off x="4114800" y="5558288"/>
            <a:ext cx="914400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 anchor="ctr" anchorCtr="0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n-US" sz="800" dirty="0">
                <a:solidFill>
                  <a:schemeClr val="bg1"/>
                </a:solidFill>
                <a:latin typeface="Arial Black" pitchFamily="34" charset="0"/>
                <a:cs typeface="Arial" charset="0"/>
              </a:rPr>
              <a:t>Start Timer</a:t>
            </a:r>
          </a:p>
        </p:txBody>
      </p:sp>
      <p:sp>
        <p:nvSpPr>
          <p:cNvPr id="22" name="TextBox 21">
            <a:hlinkClick r:id="" action="ppaction://hlinkshowjump?jump=nextslide"/>
          </p:cNvPr>
          <p:cNvSpPr txBox="1"/>
          <p:nvPr/>
        </p:nvSpPr>
        <p:spPr bwMode="auto">
          <a:xfrm>
            <a:off x="8099424" y="5384511"/>
            <a:ext cx="815976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 anchor="ctr" anchorCtr="0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n-US" sz="800" dirty="0">
                <a:solidFill>
                  <a:schemeClr val="bg1"/>
                </a:solidFill>
                <a:latin typeface="Arial Black" pitchFamily="34" charset="0"/>
                <a:cs typeface="Arial" charset="0"/>
              </a:rPr>
              <a:t>GO TO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sz="800" dirty="0">
                <a:solidFill>
                  <a:schemeClr val="bg1"/>
                </a:solidFill>
                <a:latin typeface="Arial Black" pitchFamily="34" charset="0"/>
                <a:cs typeface="Arial" charset="0"/>
              </a:rPr>
              <a:t>PROMPT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sz="800" dirty="0">
                <a:solidFill>
                  <a:schemeClr val="bg1"/>
                </a:solidFill>
                <a:latin typeface="Arial Black" pitchFamily="34" charset="0"/>
                <a:cs typeface="Arial" charset="0"/>
              </a:rPr>
              <a:t>(RESPONSE)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30 Second Timer With Jeopardy Thinking Music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xit" presetSubtype="0" fill="hold" grpId="0" nodeType="with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xit" presetSubtype="0" fill="hold" grpId="0" nodeType="with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6000"/>
                            </p:stCondLst>
                            <p:childTnLst>
                              <p:par>
                                <p:cTn id="30" presetID="1" presetClass="exit" presetSubtype="0" fill="hold" grpId="0" nodeType="after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xit" presetSubtype="0" fill="hold" nodeType="with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2000"/>
                            </p:stCondLst>
                            <p:childTnLst>
                              <p:par>
                                <p:cTn id="35" presetID="1" presetClass="exit" presetSubtype="0" fill="hold" grpId="0" nodeType="after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xit" presetSubtype="0" fill="hold" nodeType="with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8000"/>
                            </p:stCondLst>
                            <p:childTnLst>
                              <p:par>
                                <p:cTn id="40" presetID="1" presetClass="exit" presetSubtype="0" fill="hold" grpId="0" nodeType="after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" presetClass="exit" presetSubtype="0" fill="hold" nodeType="with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4000"/>
                            </p:stCondLst>
                            <p:childTnLst>
                              <p:par>
                                <p:cTn id="45" presetID="10" presetClass="exit" presetSubtype="0" fill="hold" grpId="0" nodeType="afterEffect">
                                  <p:stCondLst>
                                    <p:cond delay="6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2" grpId="1" animBg="1"/>
      <p:bldP spid="13" grpId="0" animBg="1"/>
      <p:bldP spid="13" grpId="1" animBg="1"/>
      <p:bldP spid="14" grpId="0" animBg="1"/>
      <p:bldP spid="14" grpId="1" animBg="1"/>
      <p:bldP spid="15" grpId="0" animBg="1"/>
      <p:bldP spid="16" grpId="0" animBg="1"/>
      <p:bldP spid="16" grpId="1" animBg="1"/>
      <p:bldP spid="17" grpId="0" animBg="1"/>
      <p:bldP spid="18" grpId="0" animBg="1"/>
      <p:bldP spid="18" grpId="1" animBg="1"/>
      <p:bldP spid="19" grpId="0" animBg="1"/>
      <p:bldP spid="20" grpId="0" animBg="1"/>
      <p:bldP spid="20" grpId="1" animBg="1"/>
      <p:bldP spid="21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TextBox 5"/>
          <p:cNvSpPr txBox="1">
            <a:spLocks noChangeArrowheads="1"/>
          </p:cNvSpPr>
          <p:nvPr/>
        </p:nvSpPr>
        <p:spPr bwMode="auto">
          <a:xfrm>
            <a:off x="815977" y="1447802"/>
            <a:ext cx="7566025" cy="2862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 anchorCtr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6000" dirty="0">
                <a:solidFill>
                  <a:schemeClr val="bg1"/>
                </a:solidFill>
                <a:latin typeface="Arial Black" pitchFamily="34" charset="0"/>
                <a:cs typeface="Arial" charset="0"/>
              </a:rPr>
              <a:t>TYPE FINAL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6000" dirty="0">
                <a:solidFill>
                  <a:schemeClr val="bg1"/>
                </a:solidFill>
                <a:latin typeface="Arial Black" pitchFamily="34" charset="0"/>
                <a:cs typeface="Arial" charset="0"/>
              </a:rPr>
              <a:t>JEOPARODY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6000" dirty="0">
                <a:solidFill>
                  <a:schemeClr val="bg1"/>
                </a:solidFill>
                <a:latin typeface="Arial Black" pitchFamily="34" charset="0"/>
                <a:cs typeface="Arial" charset="0"/>
              </a:rPr>
              <a:t>ANSWER HERE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Jeopardy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FFDB01"/>
      </a:hlink>
      <a:folHlink>
        <a:srgbClr val="3366FF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  <a:txDef>
      <a:spPr bwMode="auto">
        <a:noFill/>
        <a:ln>
          <a:noFill/>
        </a:ln>
        <a:extLst>
          <a:ext uri="{909E8E84-426E-40DD-AFC4-6F175D3DCCD1}">
            <a14:hiddenFill xmlns:a14="http://schemas.microsoft.com/office/drawing/2010/main">
              <a:solidFill>
                <a:srgbClr val="FFFFFF"/>
              </a:solidFill>
            </a14:hiddenFill>
          </a:ext>
          <a:ext uri="{91240B29-F687-4F45-9708-019B960494DF}">
            <a14:hiddenLine xmlns:a14="http://schemas.microsoft.com/office/drawing/2010/main" w="9525">
              <a:solidFill>
                <a:srgbClr val="000000"/>
              </a:solidFill>
              <a:miter lim="800000"/>
              <a:headEnd/>
              <a:tailEnd/>
            </a14:hiddenLine>
          </a:ext>
        </a:extLst>
      </a:spPr>
      <a:bodyPr anchor="ctr" anchorCtr="0">
        <a:spAutoFit/>
      </a:bodyPr>
      <a:lstStyle>
        <a:defPPr algn="ctr">
          <a:spcBef>
            <a:spcPct val="0"/>
          </a:spcBef>
          <a:buFontTx/>
          <a:buNone/>
          <a:defRPr sz="6000" dirty="0">
            <a:solidFill>
              <a:schemeClr val="bg1"/>
            </a:solidFill>
            <a:latin typeface="Arial Black" pitchFamily="34" charset="0"/>
            <a:cs typeface="Arial" charset="0"/>
          </a:defRPr>
        </a:defPPr>
      </a:lstStyle>
    </a:tx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0000CC"/>
        </a:hlink>
        <a:folHlink>
          <a:srgbClr val="0000C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Default Design">
  <a:themeElements>
    <a:clrScheme name="Jeopardy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FFDB01"/>
      </a:hlink>
      <a:folHlink>
        <a:srgbClr val="3366FF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  <a:txDef>
      <a:spPr bwMode="auto">
        <a:noFill/>
        <a:ln>
          <a:noFill/>
        </a:ln>
        <a:extLst>
          <a:ext uri="{909E8E84-426E-40DD-AFC4-6F175D3DCCD1}">
            <a14:hiddenFill xmlns:a14="http://schemas.microsoft.com/office/drawing/2010/main">
              <a:solidFill>
                <a:srgbClr val="FFFFFF"/>
              </a:solidFill>
            </a14:hiddenFill>
          </a:ext>
          <a:ext uri="{91240B29-F687-4F45-9708-019B960494DF}">
            <a14:hiddenLine xmlns:a14="http://schemas.microsoft.com/office/drawing/2010/main" w="9525">
              <a:solidFill>
                <a:srgbClr val="000000"/>
              </a:solidFill>
              <a:miter lim="800000"/>
              <a:headEnd/>
              <a:tailEnd/>
            </a14:hiddenLine>
          </a:ext>
        </a:extLst>
      </a:spPr>
      <a:bodyPr anchor="ctr" anchorCtr="0">
        <a:spAutoFit/>
      </a:bodyPr>
      <a:lstStyle>
        <a:defPPr algn="ctr">
          <a:spcBef>
            <a:spcPct val="0"/>
          </a:spcBef>
          <a:buFontTx/>
          <a:buNone/>
          <a:defRPr sz="6000" dirty="0">
            <a:solidFill>
              <a:schemeClr val="bg1"/>
            </a:solidFill>
            <a:latin typeface="Arial Black" pitchFamily="34" charset="0"/>
            <a:cs typeface="Arial" charset="0"/>
          </a:defRPr>
        </a:defPPr>
      </a:lstStyle>
    </a:tx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0000CC"/>
        </a:hlink>
        <a:folHlink>
          <a:srgbClr val="0000C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1391</TotalTime>
  <Words>567</Words>
  <Application>Microsoft Macintosh PowerPoint</Application>
  <PresentationFormat>On-screen Show (4:3)</PresentationFormat>
  <Paragraphs>115</Paragraphs>
  <Slides>44</Slides>
  <Notes>18</Notes>
  <HiddenSlides>1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44</vt:i4>
      </vt:variant>
    </vt:vector>
  </HeadingPairs>
  <TitlesOfParts>
    <vt:vector size="53" baseType="lpstr">
      <vt:lpstr>Arial</vt:lpstr>
      <vt:lpstr>Arial Black</vt:lpstr>
      <vt:lpstr>Arial Narrow</vt:lpstr>
      <vt:lpstr>Calibri</vt:lpstr>
      <vt:lpstr>Impact</vt:lpstr>
      <vt:lpstr>Tahoma</vt:lpstr>
      <vt:lpstr>Times New Roman</vt:lpstr>
      <vt:lpstr>Default Design</vt:lpstr>
      <vt:lpstr>1_Default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Youthdownloads.com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Jeopardy Powerpoint Template</dc:title>
  <dc:subject>Jeopardy Powerpoint Game</dc:subject>
  <dc:creator>Reid Powell</dc:creator>
  <cp:keywords>Jeopardy</cp:keywords>
  <cp:lastModifiedBy>John Pytel</cp:lastModifiedBy>
  <cp:revision>128</cp:revision>
  <dcterms:created xsi:type="dcterms:W3CDTF">1999-10-07T17:16:48Z</dcterms:created>
  <dcterms:modified xsi:type="dcterms:W3CDTF">2020-06-08T21:34:00Z</dcterms:modified>
  <cp:category>Game Shows</cp:category>
</cp:coreProperties>
</file>