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27" r:id="rId2"/>
  </p:sldMasterIdLst>
  <p:notesMasterIdLst>
    <p:notesMasterId r:id="rId47"/>
  </p:notesMasterIdLst>
  <p:sldIdLst>
    <p:sldId id="606" r:id="rId3"/>
    <p:sldId id="535" r:id="rId4"/>
    <p:sldId id="605" r:id="rId5"/>
    <p:sldId id="258" r:id="rId6"/>
    <p:sldId id="537" r:id="rId7"/>
    <p:sldId id="538" r:id="rId8"/>
    <p:sldId id="539" r:id="rId9"/>
    <p:sldId id="540" r:id="rId10"/>
    <p:sldId id="541" r:id="rId11"/>
    <p:sldId id="607" r:id="rId12"/>
    <p:sldId id="542" r:id="rId13"/>
    <p:sldId id="543" r:id="rId14"/>
    <p:sldId id="545" r:id="rId15"/>
    <p:sldId id="547" r:id="rId16"/>
    <p:sldId id="549" r:id="rId17"/>
    <p:sldId id="551" r:id="rId18"/>
    <p:sldId id="553" r:id="rId19"/>
    <p:sldId id="555" r:id="rId20"/>
    <p:sldId id="557" r:id="rId21"/>
    <p:sldId id="559" r:id="rId22"/>
    <p:sldId id="561" r:id="rId23"/>
    <p:sldId id="563" r:id="rId24"/>
    <p:sldId id="565" r:id="rId25"/>
    <p:sldId id="567" r:id="rId26"/>
    <p:sldId id="569" r:id="rId27"/>
    <p:sldId id="571" r:id="rId28"/>
    <p:sldId id="573" r:id="rId29"/>
    <p:sldId id="575" r:id="rId30"/>
    <p:sldId id="577" r:id="rId31"/>
    <p:sldId id="579" r:id="rId32"/>
    <p:sldId id="581" r:id="rId33"/>
    <p:sldId id="583" r:id="rId34"/>
    <p:sldId id="585" r:id="rId35"/>
    <p:sldId id="587" r:id="rId36"/>
    <p:sldId id="589" r:id="rId37"/>
    <p:sldId id="591" r:id="rId38"/>
    <p:sldId id="593" r:id="rId39"/>
    <p:sldId id="595" r:id="rId40"/>
    <p:sldId id="597" r:id="rId41"/>
    <p:sldId id="599" r:id="rId42"/>
    <p:sldId id="602" r:id="rId43"/>
    <p:sldId id="603" r:id="rId44"/>
    <p:sldId id="329" r:id="rId45"/>
    <p:sldId id="330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92" autoAdjust="0"/>
    <p:restoredTop sz="88026"/>
  </p:normalViewPr>
  <p:slideViewPr>
    <p:cSldViewPr>
      <p:cViewPr varScale="1">
        <p:scale>
          <a:sx n="81" d="100"/>
          <a:sy n="81" d="100"/>
        </p:scale>
        <p:origin x="16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1CF4D-D3EF-4E4E-AEAD-D9BE1CB10126}" type="datetimeFigureOut">
              <a:rPr lang="en-US"/>
              <a:pPr>
                <a:defRPr/>
              </a:pPr>
              <a:t>6/8/20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3AC4CD-655A-46FF-8CF1-638AA8C1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1600" b="1" dirty="0" err="1"/>
              <a:t>Jeoparody</a:t>
            </a:r>
            <a:r>
              <a:rPr lang="en-CA" altLang="en-US" sz="1600" b="1" dirty="0"/>
              <a:t> Template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3860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38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63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99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41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81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21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30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56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2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0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09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91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63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1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AC4CD-655A-46FF-8CF1-638AA8C1B2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3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bin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5237C3E-1DE9-7243-B7DD-0317F0C3CFCE}"/>
              </a:ext>
            </a:extLst>
          </p:cNvPr>
          <p:cNvGrpSpPr/>
          <p:nvPr userDrawn="1"/>
        </p:nvGrpSpPr>
        <p:grpSpPr>
          <a:xfrm>
            <a:off x="5324061" y="6019800"/>
            <a:ext cx="762000" cy="685800"/>
            <a:chOff x="3276600" y="2438400"/>
            <a:chExt cx="1295400" cy="12954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1CB22D7-8393-FE4A-A192-65831FBDEB4B}"/>
                </a:ext>
              </a:extLst>
            </p:cNvPr>
            <p:cNvSpPr/>
            <p:nvPr userDrawn="1"/>
          </p:nvSpPr>
          <p:spPr bwMode="auto">
            <a:xfrm>
              <a:off x="3276600" y="2438400"/>
              <a:ext cx="1295400" cy="1295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8" name="Graphic 27" descr="Trophy">
              <a:hlinkClick r:id="rId3" action="ppaction://hlinksldjump"/>
              <a:extLst>
                <a:ext uri="{FF2B5EF4-FFF2-40B4-BE49-F238E27FC236}">
                  <a16:creationId xmlns:a16="http://schemas.microsoft.com/office/drawing/2014/main" id="{A496B973-B111-7847-9626-D54B1F2BC7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72814" y="2634614"/>
              <a:ext cx="902970" cy="902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A3361E1-1F92-8B43-B950-65AE267B67EA}"/>
              </a:ext>
            </a:extLst>
          </p:cNvPr>
          <p:cNvGrpSpPr/>
          <p:nvPr userDrawn="1"/>
        </p:nvGrpSpPr>
        <p:grpSpPr>
          <a:xfrm>
            <a:off x="5324061" y="6019800"/>
            <a:ext cx="762000" cy="685800"/>
            <a:chOff x="3276600" y="2438400"/>
            <a:chExt cx="1295400" cy="1295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DD322D0-434D-2843-82BD-DE7F1CC6A844}"/>
                </a:ext>
              </a:extLst>
            </p:cNvPr>
            <p:cNvSpPr/>
            <p:nvPr userDrawn="1"/>
          </p:nvSpPr>
          <p:spPr bwMode="auto">
            <a:xfrm>
              <a:off x="3276600" y="2438400"/>
              <a:ext cx="1295400" cy="1295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7" name="Graphic 6" descr="Trophy">
              <a:hlinkClick r:id="rId2" action="ppaction://hlinksldjump"/>
              <a:extLst>
                <a:ext uri="{FF2B5EF4-FFF2-40B4-BE49-F238E27FC236}">
                  <a16:creationId xmlns:a16="http://schemas.microsoft.com/office/drawing/2014/main" id="{7C9F77CD-DB05-F047-9C6A-68A41366DC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72814" y="2634614"/>
              <a:ext cx="902970" cy="902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55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FE0844-662F-1B4A-987E-0A3EDCAC8F10}"/>
              </a:ext>
            </a:extLst>
          </p:cNvPr>
          <p:cNvGrpSpPr/>
          <p:nvPr userDrawn="1"/>
        </p:nvGrpSpPr>
        <p:grpSpPr>
          <a:xfrm>
            <a:off x="5324061" y="6019800"/>
            <a:ext cx="762000" cy="685800"/>
            <a:chOff x="3276600" y="2438400"/>
            <a:chExt cx="1295400" cy="1295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1605116-2E29-B84C-895A-FC9D8310EA3A}"/>
                </a:ext>
              </a:extLst>
            </p:cNvPr>
            <p:cNvSpPr/>
            <p:nvPr userDrawn="1"/>
          </p:nvSpPr>
          <p:spPr bwMode="auto">
            <a:xfrm>
              <a:off x="3276600" y="2438400"/>
              <a:ext cx="1295400" cy="1295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4" name="Graphic 3" descr="Trophy">
              <a:hlinkClick r:id="rId2" action="ppaction://hlinksldjump"/>
              <a:extLst>
                <a:ext uri="{FF2B5EF4-FFF2-40B4-BE49-F238E27FC236}">
                  <a16:creationId xmlns:a16="http://schemas.microsoft.com/office/drawing/2014/main" id="{1D04A39C-010F-7C4C-A5F6-6BFFF25868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72814" y="2634614"/>
              <a:ext cx="902970" cy="902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211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02AA57-BA80-4D48-8238-6A4FE59403B8}"/>
              </a:ext>
            </a:extLst>
          </p:cNvPr>
          <p:cNvGrpSpPr/>
          <p:nvPr userDrawn="1"/>
        </p:nvGrpSpPr>
        <p:grpSpPr>
          <a:xfrm>
            <a:off x="5324061" y="6019800"/>
            <a:ext cx="762000" cy="685800"/>
            <a:chOff x="3276600" y="2438400"/>
            <a:chExt cx="1295400" cy="1295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2FF9A27-C9AC-DC44-B989-4B4451AF7521}"/>
                </a:ext>
              </a:extLst>
            </p:cNvPr>
            <p:cNvSpPr/>
            <p:nvPr userDrawn="1"/>
          </p:nvSpPr>
          <p:spPr bwMode="auto">
            <a:xfrm>
              <a:off x="3276600" y="2438400"/>
              <a:ext cx="1295400" cy="1295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4" name="Graphic 3" descr="Trophy">
              <a:hlinkClick r:id="rId2" action="ppaction://hlinksldjump"/>
              <a:extLst>
                <a:ext uri="{FF2B5EF4-FFF2-40B4-BE49-F238E27FC236}">
                  <a16:creationId xmlns:a16="http://schemas.microsoft.com/office/drawing/2014/main" id="{8B35C057-B89D-6F46-A3A7-F1BDA046F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72814" y="2634614"/>
              <a:ext cx="902970" cy="902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695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BF5CEB-137F-E340-A48A-8D64271FB6C9}"/>
              </a:ext>
            </a:extLst>
          </p:cNvPr>
          <p:cNvGrpSpPr/>
          <p:nvPr userDrawn="1"/>
        </p:nvGrpSpPr>
        <p:grpSpPr>
          <a:xfrm>
            <a:off x="5324061" y="6019800"/>
            <a:ext cx="762000" cy="685800"/>
            <a:chOff x="3276600" y="2438400"/>
            <a:chExt cx="1295400" cy="1295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075E323-5783-A742-BDF3-2E83FA124057}"/>
                </a:ext>
              </a:extLst>
            </p:cNvPr>
            <p:cNvSpPr/>
            <p:nvPr userDrawn="1"/>
          </p:nvSpPr>
          <p:spPr bwMode="auto">
            <a:xfrm>
              <a:off x="3276600" y="2438400"/>
              <a:ext cx="1295400" cy="1295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4" name="Graphic 3" descr="Trophy">
              <a:hlinkClick r:id="rId2" action="ppaction://hlinksldjump"/>
              <a:extLst>
                <a:ext uri="{FF2B5EF4-FFF2-40B4-BE49-F238E27FC236}">
                  <a16:creationId xmlns:a16="http://schemas.microsoft.com/office/drawing/2014/main" id="{3BC79245-2F34-4B4E-A561-4677B64119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72814" y="2634614"/>
              <a:ext cx="902970" cy="90297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52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2.png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slide" Target="../slides/slide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10.xml"/><Relationship Id="rId10" Type="http://schemas.openxmlformats.org/officeDocument/2006/relationships/audio" Target="../media/audio3.wav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2.bin"/><Relationship Id="rId14" Type="http://schemas.openxmlformats.org/officeDocument/2006/relationships/audio" Target="../media/audio4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>
                  <a:solidFill>
                    <a:schemeClr val="bg1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8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8" name="AutoShape 61">
              <a:hlinkClick r:id="" action="ppaction://noaction" highlightClick="1">
                <a:snd r:embed="rId9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31" name="AutoShape 68">
              <a:hlinkClick r:id="" action="ppaction://noaction" highlightClick="1">
                <a:snd r:embed="rId10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pic>
        <p:nvPicPr>
          <p:cNvPr id="1032" name="Picture 2">
            <a:hlinkClick r:id="rId1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943600"/>
            <a:ext cx="2402195" cy="6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800" b="1">
                <a:solidFill>
                  <a:schemeClr val="bg1"/>
                </a:solidFill>
                <a:effectLst/>
              </a:rPr>
              <a:t>Correct</a:t>
            </a:r>
            <a:endParaRPr lang="en-US" altLang="en-US" sz="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14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C93854-DE98-E74A-AB38-8C2C45AFACE0}"/>
              </a:ext>
            </a:extLst>
          </p:cNvPr>
          <p:cNvGrpSpPr/>
          <p:nvPr userDrawn="1"/>
        </p:nvGrpSpPr>
        <p:grpSpPr>
          <a:xfrm>
            <a:off x="5324061" y="6019800"/>
            <a:ext cx="762000" cy="685800"/>
            <a:chOff x="3276600" y="2438400"/>
            <a:chExt cx="1295400" cy="12954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C3706AF-7AF0-9B4F-996F-4DD85EC98A2D}"/>
                </a:ext>
              </a:extLst>
            </p:cNvPr>
            <p:cNvSpPr/>
            <p:nvPr userDrawn="1"/>
          </p:nvSpPr>
          <p:spPr bwMode="auto">
            <a:xfrm>
              <a:off x="3276600" y="2438400"/>
              <a:ext cx="1295400" cy="1295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19" name="Graphic 18" descr="Trophy">
              <a:hlinkClick r:id="rId15" action="ppaction://hlinksldjump"/>
              <a:extLst>
                <a:ext uri="{FF2B5EF4-FFF2-40B4-BE49-F238E27FC236}">
                  <a16:creationId xmlns:a16="http://schemas.microsoft.com/office/drawing/2014/main" id="{577F199A-1A62-5C4F-B06F-5163975D5B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472814" y="2634614"/>
              <a:ext cx="902970" cy="902972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13" r:id="rId3"/>
    <p:sldLayoutId id="2147483724" r:id="rId4"/>
    <p:sldLayoutId id="214748372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slide" Target="slide33.xml"/><Relationship Id="rId18" Type="http://schemas.openxmlformats.org/officeDocument/2006/relationships/slide" Target="slide29.xml"/><Relationship Id="rId26" Type="http://schemas.openxmlformats.org/officeDocument/2006/relationships/slide" Target="slide40.xml"/><Relationship Id="rId3" Type="http://schemas.openxmlformats.org/officeDocument/2006/relationships/image" Target="../media/image8.jpg"/><Relationship Id="rId21" Type="http://schemas.openxmlformats.org/officeDocument/2006/relationships/slide" Target="slide15.xml"/><Relationship Id="rId34" Type="http://schemas.openxmlformats.org/officeDocument/2006/relationships/slide" Target="slide17.xml"/><Relationship Id="rId7" Type="http://schemas.openxmlformats.org/officeDocument/2006/relationships/slide" Target="slide32.xml"/><Relationship Id="rId12" Type="http://schemas.openxmlformats.org/officeDocument/2006/relationships/slide" Target="slide28.xml"/><Relationship Id="rId17" Type="http://schemas.openxmlformats.org/officeDocument/2006/relationships/slide" Target="slide24.xml"/><Relationship Id="rId25" Type="http://schemas.openxmlformats.org/officeDocument/2006/relationships/slide" Target="slide35.xml"/><Relationship Id="rId33" Type="http://schemas.openxmlformats.org/officeDocument/2006/relationships/slide" Target="slide42.xml"/><Relationship Id="rId2" Type="http://schemas.openxmlformats.org/officeDocument/2006/relationships/notesSlide" Target="../notesSlides/notesSlide9.xml"/><Relationship Id="rId16" Type="http://schemas.openxmlformats.org/officeDocument/2006/relationships/slide" Target="slide19.xml"/><Relationship Id="rId20" Type="http://schemas.openxmlformats.org/officeDocument/2006/relationships/slide" Target="slide39.xml"/><Relationship Id="rId29" Type="http://schemas.openxmlformats.org/officeDocument/2006/relationships/slide" Target="slide2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7.xml"/><Relationship Id="rId11" Type="http://schemas.openxmlformats.org/officeDocument/2006/relationships/slide" Target="slide23.xml"/><Relationship Id="rId24" Type="http://schemas.openxmlformats.org/officeDocument/2006/relationships/slide" Target="slide30.xml"/><Relationship Id="rId32" Type="http://schemas.openxmlformats.org/officeDocument/2006/relationships/slide" Target="slide41.xml"/><Relationship Id="rId5" Type="http://schemas.openxmlformats.org/officeDocument/2006/relationships/slide" Target="slide22.xml"/><Relationship Id="rId15" Type="http://schemas.openxmlformats.org/officeDocument/2006/relationships/slide" Target="slide14.xml"/><Relationship Id="rId23" Type="http://schemas.openxmlformats.org/officeDocument/2006/relationships/slide" Target="slide25.xml"/><Relationship Id="rId28" Type="http://schemas.openxmlformats.org/officeDocument/2006/relationships/slide" Target="slide21.xml"/><Relationship Id="rId10" Type="http://schemas.openxmlformats.org/officeDocument/2006/relationships/slide" Target="slide18.xml"/><Relationship Id="rId19" Type="http://schemas.openxmlformats.org/officeDocument/2006/relationships/slide" Target="slide34.xml"/><Relationship Id="rId31" Type="http://schemas.openxmlformats.org/officeDocument/2006/relationships/slide" Target="slide36.xml"/><Relationship Id="rId4" Type="http://schemas.openxmlformats.org/officeDocument/2006/relationships/slide" Target="slide12.xml"/><Relationship Id="rId9" Type="http://schemas.openxmlformats.org/officeDocument/2006/relationships/slide" Target="slide13.xml"/><Relationship Id="rId14" Type="http://schemas.openxmlformats.org/officeDocument/2006/relationships/slide" Target="slide38.xml"/><Relationship Id="rId22" Type="http://schemas.openxmlformats.org/officeDocument/2006/relationships/slide" Target="slide20.xml"/><Relationship Id="rId27" Type="http://schemas.openxmlformats.org/officeDocument/2006/relationships/slide" Target="slide16.xml"/><Relationship Id="rId30" Type="http://schemas.openxmlformats.org/officeDocument/2006/relationships/slide" Target="slide31.xml"/><Relationship Id="rId8" Type="http://schemas.openxmlformats.org/officeDocument/2006/relationships/slide" Target="slide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04800" y="1242776"/>
            <a:ext cx="8373286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FAQ: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How do I reset the links on the main board back to yellow?</a:t>
            </a: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Simply close the PowerPoint file, and re-open, and the links will turn back to yellow.</a:t>
            </a:r>
          </a:p>
          <a:p>
            <a:pPr marL="457200" indent="-457200">
              <a:spcBef>
                <a:spcPct val="0"/>
              </a:spcBef>
              <a:buAutoNum type="alphaUcPeriod"/>
            </a:pP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use this in Keynote / Google Slides / Open Office?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Sorry, but Google slides, Keynote, Open Office etc. are not supported. Those are great programs but they’re not made to handle a file with this animation complexity.</a:t>
            </a:r>
          </a:p>
          <a:p>
            <a:pPr marL="457200" indent="-457200">
              <a:spcBef>
                <a:spcPct val="0"/>
              </a:spcBef>
              <a:buAutoNum type="alphaUcPeriod"/>
            </a:pP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How do I switch to the Team Battle slide?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Make sure your Team Battle slide is in slide position #10. The green button displaying a trophy located at the bottom of the Jeopardy Board and question slides will bring you to the Team Battle slide.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How do I get back to the Jeopardy Board from the Team Battle slide?</a:t>
            </a:r>
          </a:p>
          <a:p>
            <a:pPr marL="342900" indent="-342900">
              <a:buAutoNum type="alphaUcPeriod"/>
            </a:pP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Simply tap the right arrow key on your computer keyboard (looks like this 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)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75564"/>
      </p:ext>
    </p:extLst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D0AAECDF-5DAE-1A4E-B5E6-D43562F05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2" y="899282"/>
            <a:ext cx="75660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Replace this slide with your Team Battle Slide</a:t>
            </a:r>
          </a:p>
        </p:txBody>
      </p:sp>
    </p:spTree>
    <p:extLst>
      <p:ext uri="{BB962C8B-B14F-4D97-AF65-F5344CB8AC3E}">
        <p14:creationId xmlns:p14="http://schemas.microsoft.com/office/powerpoint/2010/main" val="384051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2"/>
          <p:cNvSpPr txBox="1">
            <a:spLocks noChangeArrowheads="1"/>
          </p:cNvSpPr>
          <p:nvPr/>
        </p:nvSpPr>
        <p:spPr bwMode="auto">
          <a:xfrm>
            <a:off x="701675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4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8" name="Text Box 53"/>
          <p:cNvSpPr txBox="1">
            <a:spLocks noChangeArrowheads="1"/>
          </p:cNvSpPr>
          <p:nvPr/>
        </p:nvSpPr>
        <p:spPr bwMode="auto">
          <a:xfrm>
            <a:off x="331629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5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9" name="Text Box 58"/>
          <p:cNvSpPr txBox="1">
            <a:spLocks noChangeArrowheads="1"/>
          </p:cNvSpPr>
          <p:nvPr/>
        </p:nvSpPr>
        <p:spPr bwMode="auto">
          <a:xfrm>
            <a:off x="46482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6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0" name="Text Box 63"/>
          <p:cNvSpPr txBox="1">
            <a:spLocks noChangeArrowheads="1"/>
          </p:cNvSpPr>
          <p:nvPr/>
        </p:nvSpPr>
        <p:spPr bwMode="auto">
          <a:xfrm>
            <a:off x="59436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7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1" name="Text Box 69"/>
          <p:cNvSpPr txBox="1">
            <a:spLocks noChangeArrowheads="1"/>
          </p:cNvSpPr>
          <p:nvPr/>
        </p:nvSpPr>
        <p:spPr bwMode="auto">
          <a:xfrm>
            <a:off x="731520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8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2" name="Text Box 43"/>
          <p:cNvSpPr txBox="1">
            <a:spLocks noChangeArrowheads="1"/>
          </p:cNvSpPr>
          <p:nvPr/>
        </p:nvSpPr>
        <p:spPr bwMode="auto">
          <a:xfrm>
            <a:off x="701675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9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3" name="Text Box 49"/>
          <p:cNvSpPr txBox="1">
            <a:spLocks noChangeArrowheads="1"/>
          </p:cNvSpPr>
          <p:nvPr/>
        </p:nvSpPr>
        <p:spPr bwMode="auto">
          <a:xfrm>
            <a:off x="20351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10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4" name="Text Box 54"/>
          <p:cNvSpPr txBox="1">
            <a:spLocks noChangeArrowheads="1"/>
          </p:cNvSpPr>
          <p:nvPr/>
        </p:nvSpPr>
        <p:spPr bwMode="auto">
          <a:xfrm>
            <a:off x="33178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1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5" name="Text Box 59"/>
          <p:cNvSpPr txBox="1">
            <a:spLocks noChangeArrowheads="1"/>
          </p:cNvSpPr>
          <p:nvPr/>
        </p:nvSpPr>
        <p:spPr bwMode="auto">
          <a:xfrm>
            <a:off x="46482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2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6" name="Text Box 64"/>
          <p:cNvSpPr txBox="1">
            <a:spLocks noChangeArrowheads="1"/>
          </p:cNvSpPr>
          <p:nvPr/>
        </p:nvSpPr>
        <p:spPr bwMode="auto">
          <a:xfrm>
            <a:off x="59436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3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7" name="Text Box 70"/>
          <p:cNvSpPr txBox="1">
            <a:spLocks noChangeArrowheads="1"/>
          </p:cNvSpPr>
          <p:nvPr/>
        </p:nvSpPr>
        <p:spPr bwMode="auto">
          <a:xfrm>
            <a:off x="7315200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4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8" name="Text Box 44"/>
          <p:cNvSpPr txBox="1">
            <a:spLocks noChangeArrowheads="1"/>
          </p:cNvSpPr>
          <p:nvPr/>
        </p:nvSpPr>
        <p:spPr bwMode="auto">
          <a:xfrm>
            <a:off x="701675" y="32162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5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9" name="Text Box 50"/>
          <p:cNvSpPr txBox="1">
            <a:spLocks noChangeArrowheads="1"/>
          </p:cNvSpPr>
          <p:nvPr/>
        </p:nvSpPr>
        <p:spPr bwMode="auto">
          <a:xfrm>
            <a:off x="2035177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6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0" name="Text Box 55"/>
          <p:cNvSpPr txBox="1">
            <a:spLocks noChangeArrowheads="1"/>
          </p:cNvSpPr>
          <p:nvPr/>
        </p:nvSpPr>
        <p:spPr bwMode="auto">
          <a:xfrm>
            <a:off x="3317877" y="32004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7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1" name="Text Box 60"/>
          <p:cNvSpPr txBox="1">
            <a:spLocks noChangeArrowheads="1"/>
          </p:cNvSpPr>
          <p:nvPr/>
        </p:nvSpPr>
        <p:spPr bwMode="auto">
          <a:xfrm>
            <a:off x="46482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8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2" name="Text Box 65"/>
          <p:cNvSpPr txBox="1">
            <a:spLocks noChangeArrowheads="1"/>
          </p:cNvSpPr>
          <p:nvPr/>
        </p:nvSpPr>
        <p:spPr bwMode="auto">
          <a:xfrm>
            <a:off x="59436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9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3" name="Text Box 71"/>
          <p:cNvSpPr txBox="1">
            <a:spLocks noChangeArrowheads="1"/>
          </p:cNvSpPr>
          <p:nvPr/>
        </p:nvSpPr>
        <p:spPr bwMode="auto">
          <a:xfrm>
            <a:off x="7315200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0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4" name="Text Box 45"/>
          <p:cNvSpPr txBox="1">
            <a:spLocks noChangeArrowheads="1"/>
          </p:cNvSpPr>
          <p:nvPr/>
        </p:nvSpPr>
        <p:spPr bwMode="auto">
          <a:xfrm>
            <a:off x="701675" y="4048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1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5" name="Text Box 51"/>
          <p:cNvSpPr txBox="1">
            <a:spLocks noChangeArrowheads="1"/>
          </p:cNvSpPr>
          <p:nvPr/>
        </p:nvSpPr>
        <p:spPr bwMode="auto">
          <a:xfrm>
            <a:off x="20351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2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6" name="Text Box 56"/>
          <p:cNvSpPr txBox="1">
            <a:spLocks noChangeArrowheads="1"/>
          </p:cNvSpPr>
          <p:nvPr/>
        </p:nvSpPr>
        <p:spPr bwMode="auto">
          <a:xfrm>
            <a:off x="33178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3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7" name="Text Box 61"/>
          <p:cNvSpPr txBox="1">
            <a:spLocks noChangeArrowheads="1"/>
          </p:cNvSpPr>
          <p:nvPr/>
        </p:nvSpPr>
        <p:spPr bwMode="auto">
          <a:xfrm>
            <a:off x="46482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4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8" name="Text Box 66"/>
          <p:cNvSpPr txBox="1">
            <a:spLocks noChangeArrowheads="1"/>
          </p:cNvSpPr>
          <p:nvPr/>
        </p:nvSpPr>
        <p:spPr bwMode="auto">
          <a:xfrm>
            <a:off x="59436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9" name="Text Box 72"/>
          <p:cNvSpPr txBox="1">
            <a:spLocks noChangeArrowheads="1"/>
          </p:cNvSpPr>
          <p:nvPr/>
        </p:nvSpPr>
        <p:spPr bwMode="auto">
          <a:xfrm>
            <a:off x="7315200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6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701675" y="48037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7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1" name="Text Box 52"/>
          <p:cNvSpPr txBox="1">
            <a:spLocks noChangeArrowheads="1"/>
          </p:cNvSpPr>
          <p:nvPr/>
        </p:nvSpPr>
        <p:spPr bwMode="auto">
          <a:xfrm>
            <a:off x="20351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8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2" name="Text Box 57"/>
          <p:cNvSpPr txBox="1">
            <a:spLocks noChangeArrowheads="1"/>
          </p:cNvSpPr>
          <p:nvPr/>
        </p:nvSpPr>
        <p:spPr bwMode="auto">
          <a:xfrm>
            <a:off x="33178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9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3" name="Text Box 62"/>
          <p:cNvSpPr txBox="1">
            <a:spLocks noChangeArrowheads="1"/>
          </p:cNvSpPr>
          <p:nvPr/>
        </p:nvSpPr>
        <p:spPr bwMode="auto">
          <a:xfrm>
            <a:off x="46482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30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4" name="Text Box 67"/>
          <p:cNvSpPr txBox="1">
            <a:spLocks noChangeArrowheads="1"/>
          </p:cNvSpPr>
          <p:nvPr/>
        </p:nvSpPr>
        <p:spPr bwMode="auto">
          <a:xfrm>
            <a:off x="59436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1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5" name="Text Box 73"/>
          <p:cNvSpPr txBox="1">
            <a:spLocks noChangeArrowheads="1"/>
          </p:cNvSpPr>
          <p:nvPr/>
        </p:nvSpPr>
        <p:spPr bwMode="auto">
          <a:xfrm>
            <a:off x="7315200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32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870468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Category 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04697" y="887272"/>
            <a:ext cx="1165225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Category 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75027" y="870356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Category 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54552" y="870356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Category 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95988" y="870356"/>
            <a:ext cx="1166812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Category 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91388" y="870356"/>
            <a:ext cx="1166812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>
                <a:solidFill>
                  <a:schemeClr val="bg1"/>
                </a:solidFill>
                <a:latin typeface="Arial Black"/>
              </a:rPr>
              <a:t>Category 6</a:t>
            </a:r>
          </a:p>
        </p:txBody>
      </p:sp>
      <p:sp>
        <p:nvSpPr>
          <p:cNvPr id="11302" name="TextBox 1"/>
          <p:cNvSpPr txBox="1">
            <a:spLocks noChangeArrowheads="1"/>
          </p:cNvSpPr>
          <p:nvPr/>
        </p:nvSpPr>
        <p:spPr bwMode="auto">
          <a:xfrm>
            <a:off x="6968394" y="5486501"/>
            <a:ext cx="1566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chemeClr val="bg1"/>
                </a:solidFill>
                <a:latin typeface="Arial Narrow" pitchFamily="34" charset="0"/>
                <a:cs typeface="Arial" charset="0"/>
                <a:hlinkClick r:id="rId33" action="ppaction://hlinksldjump"/>
              </a:rPr>
              <a:t>FINAL JEOPARODY</a:t>
            </a:r>
            <a:endParaRPr lang="en-US" altLang="en-US" sz="1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035177" y="16002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4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Click="0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E00A7206-DFAA-3D4E-9FB4-470693F91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1 $100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AF935457-556F-BF42-8F63-625BF2E34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1 $200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AAB11C92-4340-3D41-9E9A-41BE0B027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1 $300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C2993816-3F3F-3C4C-BDC1-51F87734F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1 $400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19EE3888-E912-C242-A8A5-494F71335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1 $500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B0DAFB8B-816A-7C4E-B96C-26F4FB35B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2 $100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4D6C564F-8C30-5E4E-BB36-BF13F401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2 $200 Question Here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32A62C04-3024-A449-A9C1-8860C1F16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2 $300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altLang="en-US" sz="6000" b="1" i="1">
              <a:solidFill>
                <a:srgbClr val="000066"/>
              </a:solidFill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752977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58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altLang="en-US" sz="6600" b="1" i="1">
              <a:solidFill>
                <a:srgbClr val="000066"/>
              </a:solidFill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-30163" y="76200"/>
            <a:ext cx="319944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-22850475" y="5257800"/>
            <a:ext cx="31994475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3" y="2152650"/>
            <a:ext cx="8915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007 L -2.49896 0.03007 " pathEditMode="fixed" rAng="0" ptsTypes="AA">
                                      <p:cBhvr>
                                        <p:cTn id="26" dur="1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94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098 L 2.49896 -0.03098 " pathEditMode="fixed" rAng="0" ptsTypes="AA">
                                      <p:cBhvr>
                                        <p:cTn id="31" dur="1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4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14CF0CC-66F7-3847-8BF7-1B9B8EE3F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2 $400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3DF35FA0-A0CB-D44A-842F-F1ACA8893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2 $500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4118FC86-FDA5-0F41-9C67-32DF9CD6B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3 $100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A0BAF706-0B94-FB4F-A0BB-596F910C4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3 $200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1378997E-7C95-BC44-919E-34FB9B9C3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3 $300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245005B1-D010-0547-85E3-644EA8E1C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3 $400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74459033-41FA-814D-82B7-26E2A71B2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3 $500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1786267C-CED1-2644-9BFF-58758C68F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4 $100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0F621634-FABB-474B-88CB-349DD50E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4 $200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2F40686E-C2D2-8344-9FE5-E0399CA47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4 $300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62002" y="1090613"/>
            <a:ext cx="7566025" cy="3877985"/>
          </a:xfrm>
          <a:prstGeom prst="rect">
            <a:avLst/>
          </a:prstGeom>
          <a:solidFill>
            <a:srgbClr val="002060">
              <a:alpha val="83000"/>
            </a:srgbClr>
          </a:solidFill>
          <a:ln w="127000">
            <a:solidFill>
              <a:schemeClr val="accent4">
                <a:shade val="50000"/>
              </a:schemeClr>
            </a:solidFill>
          </a:ln>
        </p:spPr>
        <p:txBody>
          <a:bodyPr lIns="91440" tIns="274320" bIns="2743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 ARE TODAY’S CATEGORIES</a:t>
            </a:r>
          </a:p>
        </p:txBody>
      </p:sp>
    </p:spTree>
    <p:extLst>
      <p:ext uri="{BB962C8B-B14F-4D97-AF65-F5344CB8AC3E}">
        <p14:creationId xmlns:p14="http://schemas.microsoft.com/office/powerpoint/2010/main" val="3592836085"/>
      </p:ext>
    </p:extLst>
  </p:cSld>
  <p:clrMapOvr>
    <a:masterClrMapping/>
  </p:clrMapOvr>
  <p:transition advClick="0" advTm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FC886BA8-1DF1-4C4B-B438-2E993AAA0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4 $400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E3A0CB49-F84F-5D41-986A-FBCA0EA90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4 $500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39C5D85F-7901-824C-B69A-D89C440A9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5 $100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9687D898-E5D9-F741-AE5C-2D413E0B5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5 $200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05B6FC19-A0BE-1848-B4C4-5FDA083B4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5 $300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9D4BC393-CCB5-5340-A3E1-C876D6ED9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5 $400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6E7A7FC5-4FDB-F045-922C-344360864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5 $500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A97372DA-B637-1440-BCF1-93C058C7D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6 $100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B3BC315-C2B5-BE4C-B414-5C6AA4AEE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6 $200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C44D8CB2-6100-0A40-A270-23F34812C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6 $300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Category 1 Here</a:t>
            </a:r>
          </a:p>
        </p:txBody>
      </p:sp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EEDA1404-ECB6-134C-9475-229935CFF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6 $400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27999FB1-E0B1-1949-95BC-02388C4D5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77" y="1524000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Insert Category 6 $500 Question Here</a:t>
            </a:r>
          </a:p>
        </p:txBody>
      </p:sp>
    </p:spTree>
  </p:cSld>
  <p:clrMapOvr>
    <a:masterClrMapping/>
  </p:clrMapOvr>
  <p:transition spd="slow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6048"/>
            <a:ext cx="4876800" cy="2304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153400" cy="2264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FINAL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JEOPARODY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QUESTION HERE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1" name="TextBox 20"/>
          <p:cNvSpPr txBox="1"/>
          <p:nvPr/>
        </p:nvSpPr>
        <p:spPr bwMode="auto">
          <a:xfrm>
            <a:off x="4114800" y="5558288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 bwMode="auto">
          <a:xfrm>
            <a:off x="8099424" y="5384511"/>
            <a:ext cx="815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(RESPONSE)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0 Second Timer With Jeopardy Thinking 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FINAL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JEOPARODY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ANSWER HERE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Category 2 Here</a:t>
            </a: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Category 3 Here</a:t>
            </a: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Category 4 Here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Category 5 Here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Type Category 6 Here</a:t>
            </a: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567</Words>
  <Application>Microsoft Macintosh PowerPoint</Application>
  <PresentationFormat>On-screen Show (4:3)</PresentationFormat>
  <Paragraphs>115</Paragraphs>
  <Slides>44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Arial Black</vt:lpstr>
      <vt:lpstr>Arial Narrow</vt:lpstr>
      <vt:lpstr>Calibri</vt:lpstr>
      <vt:lpstr>Impact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Youthdownloads.com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Powerpoint Template</dc:title>
  <dc:subject>Jeopardy Powerpoint Game</dc:subject>
  <dc:creator>Reid Powell</dc:creator>
  <cp:keywords>Jeopardy</cp:keywords>
  <cp:lastModifiedBy>John Pytel</cp:lastModifiedBy>
  <cp:revision>128</cp:revision>
  <dcterms:created xsi:type="dcterms:W3CDTF">1999-10-07T17:16:48Z</dcterms:created>
  <dcterms:modified xsi:type="dcterms:W3CDTF">2020-06-08T21:34:00Z</dcterms:modified>
  <cp:category>Game Shows</cp:category>
</cp:coreProperties>
</file>